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50"/>
  </p:notesMasterIdLst>
  <p:sldIdLst>
    <p:sldId id="372" r:id="rId2"/>
    <p:sldId id="373" r:id="rId3"/>
    <p:sldId id="374" r:id="rId4"/>
    <p:sldId id="380" r:id="rId5"/>
    <p:sldId id="371" r:id="rId6"/>
    <p:sldId id="334" r:id="rId7"/>
    <p:sldId id="332" r:id="rId8"/>
    <p:sldId id="263" r:id="rId9"/>
    <p:sldId id="338" r:id="rId10"/>
    <p:sldId id="335" r:id="rId11"/>
    <p:sldId id="337" r:id="rId12"/>
    <p:sldId id="384" r:id="rId13"/>
    <p:sldId id="385" r:id="rId14"/>
    <p:sldId id="386" r:id="rId15"/>
    <p:sldId id="387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88" r:id="rId24"/>
    <p:sldId id="353" r:id="rId25"/>
    <p:sldId id="402" r:id="rId26"/>
    <p:sldId id="403" r:id="rId27"/>
    <p:sldId id="404" r:id="rId28"/>
    <p:sldId id="405" r:id="rId29"/>
    <p:sldId id="406" r:id="rId30"/>
    <p:sldId id="407" r:id="rId31"/>
    <p:sldId id="408" r:id="rId32"/>
    <p:sldId id="409" r:id="rId33"/>
    <p:sldId id="410" r:id="rId34"/>
    <p:sldId id="411" r:id="rId35"/>
    <p:sldId id="412" r:id="rId36"/>
    <p:sldId id="413" r:id="rId37"/>
    <p:sldId id="414" r:id="rId38"/>
    <p:sldId id="415" r:id="rId39"/>
    <p:sldId id="379" r:id="rId40"/>
    <p:sldId id="293" r:id="rId41"/>
    <p:sldId id="367" r:id="rId42"/>
    <p:sldId id="368" r:id="rId43"/>
    <p:sldId id="299" r:id="rId44"/>
    <p:sldId id="378" r:id="rId45"/>
    <p:sldId id="292" r:id="rId46"/>
    <p:sldId id="377" r:id="rId47"/>
    <p:sldId id="303" r:id="rId48"/>
    <p:sldId id="375" r:id="rId49"/>
  </p:sldIdLst>
  <p:sldSz cx="9144000" cy="5143500" type="screen16x9"/>
  <p:notesSz cx="6858000" cy="9144000"/>
  <p:embeddedFontLst>
    <p:embeddedFont>
      <p:font typeface="Google Sans" panose="020B0604020202020204" charset="0"/>
      <p:regular r:id="rId51"/>
      <p:bold r:id="rId52"/>
      <p:italic r:id="rId53"/>
      <p:boldItalic r:id="rId54"/>
    </p:embeddedFont>
    <p:embeddedFont>
      <p:font typeface="Google Sans Medium" panose="020B0604020202020204" charset="0"/>
      <p:regular r:id="rId55"/>
      <p:bold r:id="rId56"/>
      <p:italic r:id="rId57"/>
      <p:boldItalic r:id="rId58"/>
    </p:embeddedFont>
    <p:embeddedFont>
      <p:font typeface="Google Sans Text" panose="020B08030305020B0204" charset="0"/>
      <p:regular r:id="rId59"/>
      <p:bold r:id="rId60"/>
      <p:italic r:id="rId61"/>
      <p:boldItalic r:id="rId62"/>
    </p:embeddedFont>
    <p:embeddedFont>
      <p:font typeface="Google Sans Text Medium" panose="020B0604020202020204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27">
          <p15:clr>
            <a:srgbClr val="747775"/>
          </p15:clr>
        </p15:guide>
        <p15:guide id="2" pos="370">
          <p15:clr>
            <a:srgbClr val="747775"/>
          </p15:clr>
        </p15:guide>
        <p15:guide id="4" pos="5446">
          <p15:clr>
            <a:srgbClr val="747775"/>
          </p15:clr>
        </p15:guide>
        <p15:guide id="5" orient="horz" pos="456">
          <p15:clr>
            <a:srgbClr val="747775"/>
          </p15:clr>
        </p15:guide>
        <p15:guide id="6" orient="horz" pos="2631">
          <p15:clr>
            <a:srgbClr val="747775"/>
          </p15:clr>
        </p15:guide>
        <p15:guide id="7" pos="3548">
          <p15:clr>
            <a:srgbClr val="747775"/>
          </p15:clr>
        </p15:guide>
        <p15:guide id="8" orient="horz" pos="2028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resa Dapp" initials="" lastIdx="5" clrIdx="0"/>
  <p:cmAuthor id="1" name="Leidner, Katharina" initials="KL" lastIdx="15" clrIdx="1">
    <p:extLst>
      <p:ext uri="{19B8F6BF-5375-455C-9EA6-DF929625EA0E}">
        <p15:presenceInfo xmlns:p15="http://schemas.microsoft.com/office/powerpoint/2012/main" userId="S::Leidner.Katharina@dpa.com::7b57a4ae-ca10-41cd-82f3-86574e6a12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64"/>
    <a:srgbClr val="013668"/>
    <a:srgbClr val="616161"/>
    <a:srgbClr val="FCC404"/>
    <a:srgbClr val="D5D5D5"/>
    <a:srgbClr val="4B90F5"/>
    <a:srgbClr val="ED4C3C"/>
    <a:srgbClr val="3BB25D"/>
    <a:srgbClr val="4285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08" y="288"/>
      </p:cViewPr>
      <p:guideLst>
        <p:guide orient="horz" pos="427"/>
        <p:guide pos="370"/>
        <p:guide pos="5446"/>
        <p:guide orient="horz" pos="456"/>
        <p:guide orient="horz" pos="2631"/>
        <p:guide pos="3548"/>
        <p:guide orient="horz" pos="20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font" Target="fonts/font13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8652aafbd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8652aafbd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>
          <a:extLst>
            <a:ext uri="{FF2B5EF4-FFF2-40B4-BE49-F238E27FC236}">
              <a16:creationId xmlns:a16="http://schemas.microsoft.com/office/drawing/2014/main" id="{463CEABF-CF75-C8F6-C2C4-496875A9B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8652aafbd1_0_147:notes">
            <a:extLst>
              <a:ext uri="{FF2B5EF4-FFF2-40B4-BE49-F238E27FC236}">
                <a16:creationId xmlns:a16="http://schemas.microsoft.com/office/drawing/2014/main" id="{548BFE39-87F6-FDED-68E5-11446ED7CA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8652aafbd1_0_147:notes">
            <a:extLst>
              <a:ext uri="{FF2B5EF4-FFF2-40B4-BE49-F238E27FC236}">
                <a16:creationId xmlns:a16="http://schemas.microsoft.com/office/drawing/2014/main" id="{8043CB53-B8C4-A2E9-7022-1AC8483CDB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407111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>
          <a:extLst>
            <a:ext uri="{FF2B5EF4-FFF2-40B4-BE49-F238E27FC236}">
              <a16:creationId xmlns:a16="http://schemas.microsoft.com/office/drawing/2014/main" id="{B4A1F004-4894-2C19-BF34-3D44AEFA7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8652aafbd1_0_161:notes">
            <a:extLst>
              <a:ext uri="{FF2B5EF4-FFF2-40B4-BE49-F238E27FC236}">
                <a16:creationId xmlns:a16="http://schemas.microsoft.com/office/drawing/2014/main" id="{D9C1A0BF-5F3F-1B4D-BA7E-1E56576400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8652aafbd1_0_161:notes">
            <a:extLst>
              <a:ext uri="{FF2B5EF4-FFF2-40B4-BE49-F238E27FC236}">
                <a16:creationId xmlns:a16="http://schemas.microsoft.com/office/drawing/2014/main" id="{3A270C07-5F50-4728-22D0-70A45F068E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700844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38652aafbd1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38652aafbd1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38652aafbd1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38652aafbd1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38652aafbd1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38652aafbd1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8652aafbd1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8652aafbd1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a9c2e75823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3a9c2e75823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38652aafbd1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38652aafbd1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3a9c2e75823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3a9c2e75823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38652aafbd1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38652aafbd1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8652aafbd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8652aafbd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a9c2e75823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a9c2e75823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38652aafbd1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38652aafbd1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3a9c2e75823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3a9c2e75823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38652aafbd1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38652aafbd1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>
          <a:extLst>
            <a:ext uri="{FF2B5EF4-FFF2-40B4-BE49-F238E27FC236}">
              <a16:creationId xmlns:a16="http://schemas.microsoft.com/office/drawing/2014/main" id="{CB1C8E41-74B7-CFF2-8B45-1880A4103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38652aafbd1_0_295:notes">
            <a:extLst>
              <a:ext uri="{FF2B5EF4-FFF2-40B4-BE49-F238E27FC236}">
                <a16:creationId xmlns:a16="http://schemas.microsoft.com/office/drawing/2014/main" id="{D84E2681-AE4B-4EC0-AE76-E07590C5BD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38652aafbd1_0_295:notes">
            <a:extLst>
              <a:ext uri="{FF2B5EF4-FFF2-40B4-BE49-F238E27FC236}">
                <a16:creationId xmlns:a16="http://schemas.microsoft.com/office/drawing/2014/main" id="{BFA06AC0-35A0-AE10-55DC-D5603039C6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4504986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>
          <a:extLst>
            <a:ext uri="{FF2B5EF4-FFF2-40B4-BE49-F238E27FC236}">
              <a16:creationId xmlns:a16="http://schemas.microsoft.com/office/drawing/2014/main" id="{E4CB8819-9338-CEA6-6477-63B77D126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38652aafbd1_0_304:notes">
            <a:extLst>
              <a:ext uri="{FF2B5EF4-FFF2-40B4-BE49-F238E27FC236}">
                <a16:creationId xmlns:a16="http://schemas.microsoft.com/office/drawing/2014/main" id="{0DC5659A-0236-4DFA-6E17-126B989EC3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38652aafbd1_0_304:notes">
            <a:extLst>
              <a:ext uri="{FF2B5EF4-FFF2-40B4-BE49-F238E27FC236}">
                <a16:creationId xmlns:a16="http://schemas.microsoft.com/office/drawing/2014/main" id="{A61B9F65-5DEE-C7A8-D0FF-DD93AD7449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521969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>
          <a:extLst>
            <a:ext uri="{FF2B5EF4-FFF2-40B4-BE49-F238E27FC236}">
              <a16:creationId xmlns:a16="http://schemas.microsoft.com/office/drawing/2014/main" id="{23D5527F-960A-BFCD-6D91-3594B982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38652aafbd1_0_315:notes">
            <a:extLst>
              <a:ext uri="{FF2B5EF4-FFF2-40B4-BE49-F238E27FC236}">
                <a16:creationId xmlns:a16="http://schemas.microsoft.com/office/drawing/2014/main" id="{DBE8C007-593A-4D18-13DE-53152281A1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g38652aafbd1_0_315:notes">
            <a:extLst>
              <a:ext uri="{FF2B5EF4-FFF2-40B4-BE49-F238E27FC236}">
                <a16:creationId xmlns:a16="http://schemas.microsoft.com/office/drawing/2014/main" id="{A3AEE9D4-64FF-5CCF-8E3C-DAF67A8DF6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465662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>
          <a:extLst>
            <a:ext uri="{FF2B5EF4-FFF2-40B4-BE49-F238E27FC236}">
              <a16:creationId xmlns:a16="http://schemas.microsoft.com/office/drawing/2014/main" id="{3D9D6C3F-EEEF-F5E6-BDEB-0E0D3DD64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38652aafbd1_0_325:notes">
            <a:extLst>
              <a:ext uri="{FF2B5EF4-FFF2-40B4-BE49-F238E27FC236}">
                <a16:creationId xmlns:a16="http://schemas.microsoft.com/office/drawing/2014/main" id="{19438B66-1B71-F0DC-DF70-996F971A5D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38652aafbd1_0_325:notes">
            <a:extLst>
              <a:ext uri="{FF2B5EF4-FFF2-40B4-BE49-F238E27FC236}">
                <a16:creationId xmlns:a16="http://schemas.microsoft.com/office/drawing/2014/main" id="{16789B81-8D44-3B3F-ADC2-8300AD4373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5837996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6">
          <a:extLst>
            <a:ext uri="{FF2B5EF4-FFF2-40B4-BE49-F238E27FC236}">
              <a16:creationId xmlns:a16="http://schemas.microsoft.com/office/drawing/2014/main" id="{EDBB33BE-BA4B-D9F5-BF1A-331F9F18F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38652aafbd1_0_333:notes">
            <a:extLst>
              <a:ext uri="{FF2B5EF4-FFF2-40B4-BE49-F238E27FC236}">
                <a16:creationId xmlns:a16="http://schemas.microsoft.com/office/drawing/2014/main" id="{45E3B9A9-FFC1-0680-87E0-083AF195CC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38652aafbd1_0_333:notes">
            <a:extLst>
              <a:ext uri="{FF2B5EF4-FFF2-40B4-BE49-F238E27FC236}">
                <a16:creationId xmlns:a16="http://schemas.microsoft.com/office/drawing/2014/main" id="{B70D193F-C36A-7DB4-04D5-6E11F7072A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7497499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>
          <a:extLst>
            <a:ext uri="{FF2B5EF4-FFF2-40B4-BE49-F238E27FC236}">
              <a16:creationId xmlns:a16="http://schemas.microsoft.com/office/drawing/2014/main" id="{3094085E-3A18-5401-0054-FFA008842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38652aafbd1_0_345:notes">
            <a:extLst>
              <a:ext uri="{FF2B5EF4-FFF2-40B4-BE49-F238E27FC236}">
                <a16:creationId xmlns:a16="http://schemas.microsoft.com/office/drawing/2014/main" id="{EA2B2A53-84B3-F905-D8FE-36102EC226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38652aafbd1_0_345:notes">
            <a:extLst>
              <a:ext uri="{FF2B5EF4-FFF2-40B4-BE49-F238E27FC236}">
                <a16:creationId xmlns:a16="http://schemas.microsoft.com/office/drawing/2014/main" id="{8846D7E1-5D72-19D7-BCA2-A59CD7C116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612797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8652aafbd1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8652aafbd1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>
          <a:extLst>
            <a:ext uri="{FF2B5EF4-FFF2-40B4-BE49-F238E27FC236}">
              <a16:creationId xmlns:a16="http://schemas.microsoft.com/office/drawing/2014/main" id="{047B2E12-9CED-FC4E-1A32-BD82C30EE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38652aafbd1_0_354:notes">
            <a:extLst>
              <a:ext uri="{FF2B5EF4-FFF2-40B4-BE49-F238E27FC236}">
                <a16:creationId xmlns:a16="http://schemas.microsoft.com/office/drawing/2014/main" id="{A57C1690-198B-BD0A-62C1-38D977B5B7E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38652aafbd1_0_354:notes">
            <a:extLst>
              <a:ext uri="{FF2B5EF4-FFF2-40B4-BE49-F238E27FC236}">
                <a16:creationId xmlns:a16="http://schemas.microsoft.com/office/drawing/2014/main" id="{2AEA9955-98B1-40EA-C5ED-BE76FA0D17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1164872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>
          <a:extLst>
            <a:ext uri="{FF2B5EF4-FFF2-40B4-BE49-F238E27FC236}">
              <a16:creationId xmlns:a16="http://schemas.microsoft.com/office/drawing/2014/main" id="{95B30B61-CDBA-8608-E2A5-5B73A5ACB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38652aafbd1_0_399:notes">
            <a:extLst>
              <a:ext uri="{FF2B5EF4-FFF2-40B4-BE49-F238E27FC236}">
                <a16:creationId xmlns:a16="http://schemas.microsoft.com/office/drawing/2014/main" id="{2F35DF55-2C4A-5A4B-70AA-A4D3481D91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38652aafbd1_0_399:notes">
            <a:extLst>
              <a:ext uri="{FF2B5EF4-FFF2-40B4-BE49-F238E27FC236}">
                <a16:creationId xmlns:a16="http://schemas.microsoft.com/office/drawing/2014/main" id="{37254FC5-162B-7E69-B8D2-3015EA3982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5467663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>
          <a:extLst>
            <a:ext uri="{FF2B5EF4-FFF2-40B4-BE49-F238E27FC236}">
              <a16:creationId xmlns:a16="http://schemas.microsoft.com/office/drawing/2014/main" id="{7C48C71F-420D-B62E-BAB2-175470A88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38652aafbd1_0_384:notes">
            <a:extLst>
              <a:ext uri="{FF2B5EF4-FFF2-40B4-BE49-F238E27FC236}">
                <a16:creationId xmlns:a16="http://schemas.microsoft.com/office/drawing/2014/main" id="{B528171D-63D0-4F5F-07B2-A316367519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g38652aafbd1_0_384:notes">
            <a:extLst>
              <a:ext uri="{FF2B5EF4-FFF2-40B4-BE49-F238E27FC236}">
                <a16:creationId xmlns:a16="http://schemas.microsoft.com/office/drawing/2014/main" id="{7B131C60-E3E4-6C39-896A-4D70D7D9EF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5683347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>
          <a:extLst>
            <a:ext uri="{FF2B5EF4-FFF2-40B4-BE49-F238E27FC236}">
              <a16:creationId xmlns:a16="http://schemas.microsoft.com/office/drawing/2014/main" id="{98A7B73A-7C91-DEB4-F019-09D944C74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38652aafbd1_0_413:notes">
            <a:extLst>
              <a:ext uri="{FF2B5EF4-FFF2-40B4-BE49-F238E27FC236}">
                <a16:creationId xmlns:a16="http://schemas.microsoft.com/office/drawing/2014/main" id="{379C3FBA-F41F-6FDC-817C-9C838ED1B5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38652aafbd1_0_413:notes">
            <a:extLst>
              <a:ext uri="{FF2B5EF4-FFF2-40B4-BE49-F238E27FC236}">
                <a16:creationId xmlns:a16="http://schemas.microsoft.com/office/drawing/2014/main" id="{8F6EA69E-36FF-955E-8E8D-A33E707D67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4823563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>
          <a:extLst>
            <a:ext uri="{FF2B5EF4-FFF2-40B4-BE49-F238E27FC236}">
              <a16:creationId xmlns:a16="http://schemas.microsoft.com/office/drawing/2014/main" id="{EA3A1925-0DAD-2C78-F860-A56228C04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38652aafbd1_0_425:notes">
            <a:extLst>
              <a:ext uri="{FF2B5EF4-FFF2-40B4-BE49-F238E27FC236}">
                <a16:creationId xmlns:a16="http://schemas.microsoft.com/office/drawing/2014/main" id="{05093794-9EA4-8C78-C7FF-9E4669BEEE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38652aafbd1_0_425:notes">
            <a:extLst>
              <a:ext uri="{FF2B5EF4-FFF2-40B4-BE49-F238E27FC236}">
                <a16:creationId xmlns:a16="http://schemas.microsoft.com/office/drawing/2014/main" id="{00F8C63D-AFCF-EF85-1CC3-412127BB17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5891018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2ED6B4ED-0457-B2BC-4808-FB2DE1D0D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84302B2D-15F2-E813-1D2F-F7E17B31DD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05B04E21-9A36-9327-2299-B75D019CB9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1765809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44E99B5C-3FDC-DD78-F954-A47EC650A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C94850F0-0991-754E-AFF2-053CB16DD4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423A972C-88BC-FAFF-C7AD-E691D84C55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1471095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AA6391D8-3346-FE8F-4E50-3CF636F30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87DB1BF5-2808-8CE2-1193-395612D0EC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D2F93912-5942-7C51-A354-9E5DA64F3E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1770791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93AD50F4-2F4F-56BA-7CA8-A462E770B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D31038DD-05A9-FD54-0CB9-54EFAFF10E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5A659708-B6F6-65F0-6BE7-0D162E185E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Or you could even try something like: “Create a workshop about Operation Tracer for an after-school club at my library.”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AI Mode can help you plan activities, discussions, or short learning sessions built around your research.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The key is to have fun exploring!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6223912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1C240AFD-DE74-E0E3-D060-2BB3B5AC9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273CDEC3-CEF2-9B79-2AC8-2C8B28BFD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0A0AE747-A33D-1ADC-A0C1-D47F5F994B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310834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8652aafbd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8652aafbd1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38652aafbd1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" name="Google Shape;1041;g38652aafbd1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>
          <a:extLst>
            <a:ext uri="{FF2B5EF4-FFF2-40B4-BE49-F238E27FC236}">
              <a16:creationId xmlns:a16="http://schemas.microsoft.com/office/drawing/2014/main" id="{CE5FCC24-EA67-C8F4-C0E9-0E6BF82AB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38652aafbd1_0_474:notes">
            <a:extLst>
              <a:ext uri="{FF2B5EF4-FFF2-40B4-BE49-F238E27FC236}">
                <a16:creationId xmlns:a16="http://schemas.microsoft.com/office/drawing/2014/main" id="{6EF77D2C-F12B-3F3D-5C0D-B8532D7747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38652aafbd1_0_474:notes">
            <a:extLst>
              <a:ext uri="{FF2B5EF4-FFF2-40B4-BE49-F238E27FC236}">
                <a16:creationId xmlns:a16="http://schemas.microsoft.com/office/drawing/2014/main" id="{EA98AA2D-A759-673B-9C4F-A54176F0D4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8176549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>
          <a:extLst>
            <a:ext uri="{FF2B5EF4-FFF2-40B4-BE49-F238E27FC236}">
              <a16:creationId xmlns:a16="http://schemas.microsoft.com/office/drawing/2014/main" id="{17A72D15-2423-2630-C4FE-F184DE816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3a6752114fd_1_46:notes">
            <a:extLst>
              <a:ext uri="{FF2B5EF4-FFF2-40B4-BE49-F238E27FC236}">
                <a16:creationId xmlns:a16="http://schemas.microsoft.com/office/drawing/2014/main" id="{E02EFC3F-5313-130E-2B7B-75E3BCF15C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3a6752114fd_1_46:notes">
            <a:extLst>
              <a:ext uri="{FF2B5EF4-FFF2-40B4-BE49-F238E27FC236}">
                <a16:creationId xmlns:a16="http://schemas.microsoft.com/office/drawing/2014/main" id="{F455F8A4-31C9-D38D-6EC5-77B40E12C0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734966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3a585a4e966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3a585a4e966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38652aafbd1_0_6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0" name="Google Shape;1220;g38652aafbd1_0_6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38652aafbd1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38652aafbd1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g38652aafbd1_0_6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4" name="Google Shape;1234;g38652aafbd1_0_6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38652aafbd1_0_6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38652aafbd1_0_6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38652aafbd1_0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g38652aafbd1_0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>
          <a:extLst>
            <a:ext uri="{FF2B5EF4-FFF2-40B4-BE49-F238E27FC236}">
              <a16:creationId xmlns:a16="http://schemas.microsoft.com/office/drawing/2014/main" id="{AEC0EA95-ADDB-106D-6B43-1DCC83560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38652aafbd1_0_83:notes">
            <a:extLst>
              <a:ext uri="{FF2B5EF4-FFF2-40B4-BE49-F238E27FC236}">
                <a16:creationId xmlns:a16="http://schemas.microsoft.com/office/drawing/2014/main" id="{99C6FE7F-DF17-FD8A-9E3C-D7BB577055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38652aafbd1_0_83:notes">
            <a:extLst>
              <a:ext uri="{FF2B5EF4-FFF2-40B4-BE49-F238E27FC236}">
                <a16:creationId xmlns:a16="http://schemas.microsoft.com/office/drawing/2014/main" id="{4310A687-2841-5A92-AC92-391E23927E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908427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>
          <a:extLst>
            <a:ext uri="{FF2B5EF4-FFF2-40B4-BE49-F238E27FC236}">
              <a16:creationId xmlns:a16="http://schemas.microsoft.com/office/drawing/2014/main" id="{01DCC21B-E558-E447-445D-86667D4C4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38652aafbd1_0_83:notes">
            <a:extLst>
              <a:ext uri="{FF2B5EF4-FFF2-40B4-BE49-F238E27FC236}">
                <a16:creationId xmlns:a16="http://schemas.microsoft.com/office/drawing/2014/main" id="{A0BCCE38-70B6-3BA1-1EA9-0744D87450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38652aafbd1_0_83:notes">
            <a:extLst>
              <a:ext uri="{FF2B5EF4-FFF2-40B4-BE49-F238E27FC236}">
                <a16:creationId xmlns:a16="http://schemas.microsoft.com/office/drawing/2014/main" id="{28E47EA4-A63F-0FD6-2D25-CA8E09E03D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936264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>
          <a:extLst>
            <a:ext uri="{FF2B5EF4-FFF2-40B4-BE49-F238E27FC236}">
              <a16:creationId xmlns:a16="http://schemas.microsoft.com/office/drawing/2014/main" id="{55BDD54C-0543-0550-2D4C-C4F5D5045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>
            <a:extLst>
              <a:ext uri="{FF2B5EF4-FFF2-40B4-BE49-F238E27FC236}">
                <a16:creationId xmlns:a16="http://schemas.microsoft.com/office/drawing/2014/main" id="{511F87CE-F235-C544-9C84-AE67B31103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>
            <a:extLst>
              <a:ext uri="{FF2B5EF4-FFF2-40B4-BE49-F238E27FC236}">
                <a16:creationId xmlns:a16="http://schemas.microsoft.com/office/drawing/2014/main" id="{B2B140E7-41E5-59D3-9CC2-15F8D4870F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908070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8652aafbd1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8652aafbd1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>
          <a:extLst>
            <a:ext uri="{FF2B5EF4-FFF2-40B4-BE49-F238E27FC236}">
              <a16:creationId xmlns:a16="http://schemas.microsoft.com/office/drawing/2014/main" id="{191AB170-2616-CCE4-28AB-1224FF222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38652aafbd1_0_137:notes">
            <a:extLst>
              <a:ext uri="{FF2B5EF4-FFF2-40B4-BE49-F238E27FC236}">
                <a16:creationId xmlns:a16="http://schemas.microsoft.com/office/drawing/2014/main" id="{6EA01803-5E96-3D5E-D1EF-19F8C402B5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38652aafbd1_0_137:notes">
            <a:extLst>
              <a:ext uri="{FF2B5EF4-FFF2-40B4-BE49-F238E27FC236}">
                <a16:creationId xmlns:a16="http://schemas.microsoft.com/office/drawing/2014/main" id="{C70290B4-64AA-A7E0-8F16-B2DF02E5D9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414321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oogle_Blank" type="title">
  <p:cSld name="TITL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ONE_COLUMN_TEXT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3">
  <p:cSld name="SECTION_HEADER_3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2">
  <p:cSld name="CUSTOM_1_1_2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4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126" name="Google Shape;126;p14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127" name="Google Shape;127;p14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" name="Google Shape;128;p14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" name="Google Shape;129;p14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" name="Google Shape;130;p14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" name="Google Shape;131;p14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" name="Google Shape;132;p14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" name="Google Shape;133;p14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" name="Google Shape;134;p14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5" name="Google Shape;135;p14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6" name="Google Shape;136;p14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7" name="Google Shape;137;p14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8" name="Google Shape;138;p14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9" name="Google Shape;139;p14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0" name="Google Shape;140;p14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" name="Google Shape;141;p14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43" name="Google Shape;143;p14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144" name="Google Shape;144;p14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" name="Google Shape;145;p14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" name="Google Shape;146;p14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" name="Google Shape;147;p14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" name="Google Shape;148;p14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" name="Google Shape;149;p14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0" name="Google Shape;150;p14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" name="Google Shape;151;p14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" name="Google Shape;152;p14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" name="Google Shape;153;p14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" name="Google Shape;154;p14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" name="Google Shape;155;p14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" name="Google Shape;156;p14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" name="Google Shape;157;p14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" name="Google Shape;158;p14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159" name="Google Shape;159;p14"/>
          <p:cNvCxnSpPr/>
          <p:nvPr/>
        </p:nvCxnSpPr>
        <p:spPr>
          <a:xfrm>
            <a:off x="0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">
  <p:cSld name="TITLE_1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1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3" name="Google Shape;163;p1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4" name="Google Shape;164;p1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5" name="Google Shape;165;p1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6" name="Google Shape;166;p1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" name="Google Shape;167;p1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" name="Google Shape;168;p1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" name="Google Shape;169;p1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" name="Google Shape;170;p1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" name="Google Shape;171;p1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2" name="Google Shape;172;p1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3" name="Google Shape;173;p1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" name="Google Shape;174;p1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5" name="Google Shape;175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6" name="Google Shape;176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7" name="Google Shape;177;p1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8" name="Google Shape;178;p1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9" name="Google Shape;179;p1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0" name="Google Shape;180;p1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">
  <p:cSld name="CUSTOM_1_1_1_1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183" name="Google Shape;183;p1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1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1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1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1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1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9" name="Google Shape;189;p1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0" name="Google Shape;190;p1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1" name="Google Shape;191;p1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2" name="Google Shape;192;p1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3" name="Google Shape;193;p1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" name="Google Shape;194;p1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5" name="Google Shape;195;p1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196" name="Google Shape;196;p1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1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" name="Google Shape;198;p1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9" name="Google Shape;199;p1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0" name="Google Shape;200;p1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1" name="Google Shape;201;p1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2" name="Google Shape;202;p1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3" name="Google Shape;203;p1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" name="Google Shape;204;p1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5" name="Google Shape;205;p1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6" name="Google Shape;206;p1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7" name="Google Shape;207;p1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8" name="Google Shape;208;p1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9" name="Google Shape;209;p1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0" name="Google Shape;210;p1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11" name="Google Shape;211;p1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" name="Google Shape;212;p1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1">
  <p:cSld name="CUSTOM_1_1_1_1_1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" name="Google Shape;214;p17"/>
          <p:cNvCxnSpPr/>
          <p:nvPr/>
        </p:nvCxnSpPr>
        <p:spPr>
          <a:xfrm>
            <a:off x="91485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17"/>
          <p:cNvCxnSpPr/>
          <p:nvPr/>
        </p:nvCxnSpPr>
        <p:spPr>
          <a:xfrm>
            <a:off x="88315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" name="Google Shape;216;p17"/>
          <p:cNvCxnSpPr/>
          <p:nvPr/>
        </p:nvCxnSpPr>
        <p:spPr>
          <a:xfrm>
            <a:off x="85089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" name="Google Shape;217;p17"/>
          <p:cNvCxnSpPr/>
          <p:nvPr/>
        </p:nvCxnSpPr>
        <p:spPr>
          <a:xfrm>
            <a:off x="81918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" name="Google Shape;218;p17"/>
          <p:cNvCxnSpPr/>
          <p:nvPr/>
        </p:nvCxnSpPr>
        <p:spPr>
          <a:xfrm>
            <a:off x="786367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9" name="Google Shape;219;p17"/>
          <p:cNvCxnSpPr/>
          <p:nvPr/>
        </p:nvCxnSpPr>
        <p:spPr>
          <a:xfrm>
            <a:off x="7546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" name="Google Shape;220;p17"/>
          <p:cNvCxnSpPr/>
          <p:nvPr/>
        </p:nvCxnSpPr>
        <p:spPr>
          <a:xfrm>
            <a:off x="72240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1" name="Google Shape;221;p17"/>
          <p:cNvCxnSpPr/>
          <p:nvPr/>
        </p:nvCxnSpPr>
        <p:spPr>
          <a:xfrm>
            <a:off x="69070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" name="Google Shape;222;p17"/>
          <p:cNvCxnSpPr/>
          <p:nvPr/>
        </p:nvCxnSpPr>
        <p:spPr>
          <a:xfrm>
            <a:off x="65788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23" name="Google Shape;223;p17"/>
          <p:cNvGrpSpPr/>
          <p:nvPr/>
        </p:nvGrpSpPr>
        <p:grpSpPr>
          <a:xfrm>
            <a:off x="6257699" y="327674"/>
            <a:ext cx="2886532" cy="4492614"/>
            <a:chOff x="-5" y="327675"/>
            <a:chExt cx="5143500" cy="4492614"/>
          </a:xfrm>
        </p:grpSpPr>
        <p:cxnSp>
          <p:nvCxnSpPr>
            <p:cNvPr id="224" name="Google Shape;224;p17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5" name="Google Shape;225;p17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6" name="Google Shape;226;p17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7" name="Google Shape;227;p17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8" name="Google Shape;228;p17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9" name="Google Shape;229;p17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0" name="Google Shape;230;p17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1" name="Google Shape;231;p17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Google Shape;232;p17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3" name="Google Shape;233;p17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4" name="Google Shape;234;p17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" name="Google Shape;235;p17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" name="Google Shape;236;p17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7" name="Google Shape;237;p17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8" name="Google Shape;238;p17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39" name="Google Shape;239;p17"/>
          <p:cNvCxnSpPr/>
          <p:nvPr/>
        </p:nvCxnSpPr>
        <p:spPr>
          <a:xfrm>
            <a:off x="6250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0" name="Google Shape;240;p17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 1">
  <p:cSld name="SECTION_HEADER_2_1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18"/>
          <p:cNvGrpSpPr/>
          <p:nvPr/>
        </p:nvGrpSpPr>
        <p:grpSpPr>
          <a:xfrm>
            <a:off x="5143495" y="550"/>
            <a:ext cx="5143505" cy="5143500"/>
            <a:chOff x="-5" y="550"/>
            <a:chExt cx="5143505" cy="5143500"/>
          </a:xfrm>
        </p:grpSpPr>
        <p:grpSp>
          <p:nvGrpSpPr>
            <p:cNvPr id="243" name="Google Shape;24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44" name="Google Shape;244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5" name="Google Shape;245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6" name="Google Shape;246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247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8" name="Google Shape;248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249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0" name="Google Shape;250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1" name="Google Shape;251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2" name="Google Shape;252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3" name="Google Shape;253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254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5" name="Google Shape;255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6" name="Google Shape;256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7" name="Google Shape;257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8" name="Google Shape;258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9" name="Google Shape;259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0" name="Google Shape;260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61" name="Google Shape;261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2" name="Google Shape;262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3" name="Google Shape;263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264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265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266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267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268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269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270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1" name="Google Shape;271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2" name="Google Shape;272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" name="Google Shape;273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" name="Google Shape;274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275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76" name="Google Shape;276;p18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277" name="Google Shape;277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78" name="Google Shape;278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Google Shape;279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0" name="Google Shape;280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1" name="Google Shape;281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2" name="Google Shape;282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3" name="Google Shape;283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4" name="Google Shape;284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5" name="Google Shape;285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6" name="Google Shape;286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7" name="Google Shape;287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" name="Google Shape;288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" name="Google Shape;289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" name="Google Shape;290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" name="Google Shape;291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292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3" name="Google Shape;29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94" name="Google Shape;294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297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298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299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300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301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302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303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304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305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306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307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308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309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1" name="Google Shape;311;p19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2" name="Google Shape;312;p19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" name="Google Shape;313;p19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" name="Google Shape;314;p19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5" name="Google Shape;315;p19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p19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7" name="Google Shape;317;p19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" name="Google Shape;318;p19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" name="Google Shape;319;p19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19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19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19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3" name="Google Shape;323;p19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" name="Google Shape;324;p19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5" name="Google Shape;325;p19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6" name="Google Shape;326;p19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7" name="Google Shape;327;p19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" name="Google Shape;328;p19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" name="Google Shape;329;p19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_COLUMN_TEXT_2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Google Shape;331;p20"/>
          <p:cNvGrpSpPr/>
          <p:nvPr/>
        </p:nvGrpSpPr>
        <p:grpSpPr>
          <a:xfrm>
            <a:off x="4000495" y="550"/>
            <a:ext cx="5143505" cy="5143500"/>
            <a:chOff x="-5" y="550"/>
            <a:chExt cx="5143505" cy="5143500"/>
          </a:xfrm>
        </p:grpSpPr>
        <p:grpSp>
          <p:nvGrpSpPr>
            <p:cNvPr id="332" name="Google Shape;332;p20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333" name="Google Shape;333;p20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334;p20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335;p20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336;p20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20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20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20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20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20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20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3" name="Google Shape;343;p20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4" name="Google Shape;344;p20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5" name="Google Shape;345;p20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6" name="Google Shape;346;p20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Google Shape;347;p20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8" name="Google Shape;348;p20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9" name="Google Shape;349;p20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350" name="Google Shape;350;p20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1" name="Google Shape;351;p20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20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20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20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20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20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20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20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9" name="Google Shape;359;p20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0" name="Google Shape;360;p20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1" name="Google Shape;361;p20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2" name="Google Shape;362;p20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3" name="Google Shape;363;p20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Google Shape;364;p20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365" name="Google Shape;365;p20"/>
          <p:cNvCxnSpPr/>
          <p:nvPr/>
        </p:nvCxnSpPr>
        <p:spPr>
          <a:xfrm>
            <a:off x="401015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 1">
  <p:cSld name="TITLE_1_1_1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7" name="Google Shape;367;p21"/>
          <p:cNvCxnSpPr/>
          <p:nvPr/>
        </p:nvCxnSpPr>
        <p:spPr>
          <a:xfrm rot="10800000">
            <a:off x="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p21"/>
          <p:cNvCxnSpPr/>
          <p:nvPr/>
        </p:nvCxnSpPr>
        <p:spPr>
          <a:xfrm>
            <a:off x="577675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9" name="Google Shape;369;p21"/>
          <p:cNvCxnSpPr/>
          <p:nvPr/>
        </p:nvCxnSpPr>
        <p:spPr>
          <a:xfrm>
            <a:off x="1148650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21"/>
          <p:cNvCxnSpPr/>
          <p:nvPr/>
        </p:nvCxnSpPr>
        <p:spPr>
          <a:xfrm>
            <a:off x="1719625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21"/>
          <p:cNvCxnSpPr/>
          <p:nvPr/>
        </p:nvCxnSpPr>
        <p:spPr>
          <a:xfrm>
            <a:off x="2290575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21"/>
          <p:cNvCxnSpPr/>
          <p:nvPr/>
        </p:nvCxnSpPr>
        <p:spPr>
          <a:xfrm>
            <a:off x="2861550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21"/>
          <p:cNvCxnSpPr/>
          <p:nvPr/>
        </p:nvCxnSpPr>
        <p:spPr>
          <a:xfrm>
            <a:off x="3432525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" name="Google Shape;374;p21"/>
          <p:cNvCxnSpPr/>
          <p:nvPr/>
        </p:nvCxnSpPr>
        <p:spPr>
          <a:xfrm>
            <a:off x="4003500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" name="Google Shape;375;p21"/>
          <p:cNvCxnSpPr/>
          <p:nvPr/>
        </p:nvCxnSpPr>
        <p:spPr>
          <a:xfrm>
            <a:off x="2003975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p21"/>
          <p:cNvCxnSpPr/>
          <p:nvPr/>
        </p:nvCxnSpPr>
        <p:spPr>
          <a:xfrm>
            <a:off x="2003975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p21"/>
          <p:cNvCxnSpPr/>
          <p:nvPr/>
        </p:nvCxnSpPr>
        <p:spPr>
          <a:xfrm>
            <a:off x="2003975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" name="Google Shape;378;p21"/>
          <p:cNvCxnSpPr/>
          <p:nvPr/>
        </p:nvCxnSpPr>
        <p:spPr>
          <a:xfrm>
            <a:off x="2003975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" name="Google Shape;379;p21"/>
          <p:cNvCxnSpPr/>
          <p:nvPr/>
        </p:nvCxnSpPr>
        <p:spPr>
          <a:xfrm>
            <a:off x="2003975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0" name="Google Shape;380;p21"/>
          <p:cNvCxnSpPr/>
          <p:nvPr/>
        </p:nvCxnSpPr>
        <p:spPr>
          <a:xfrm>
            <a:off x="2003975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" name="Google Shape;381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2" name="Google Shape;382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" name="Google Shape;383;p21"/>
          <p:cNvCxnSpPr/>
          <p:nvPr/>
        </p:nvCxnSpPr>
        <p:spPr>
          <a:xfrm>
            <a:off x="2003975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" name="Google Shape;384;p21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5" name="Google Shape;385;p21"/>
          <p:cNvCxnSpPr/>
          <p:nvPr/>
        </p:nvCxnSpPr>
        <p:spPr>
          <a:xfrm>
            <a:off x="2003975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" name="Google Shape;386;p21"/>
          <p:cNvCxnSpPr/>
          <p:nvPr/>
        </p:nvCxnSpPr>
        <p:spPr>
          <a:xfrm rot="10800000">
            <a:off x="400350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1">
  <p:cSld name="CUSTOM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oogle Shape;8;p3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9;p3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0;p3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1;p3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3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3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4;p3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Google Shape;15;p3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Google Shape;16;p3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Google Shape;17;p3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23;p3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24;p3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25;p3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26;p3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2">
  <p:cSld name="TITLE_1_2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8" name="Google Shape;388;p22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9" name="Google Shape;389;p22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0" name="Google Shape;390;p22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1" name="Google Shape;391;p22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2" name="Google Shape;392;p22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3" name="Google Shape;393;p22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4" name="Google Shape;394;p22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5" name="Google Shape;395;p22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6" name="Google Shape;396;p22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7" name="Google Shape;397;p22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8" name="Google Shape;398;p22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22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22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1" name="Google Shape;401;p22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2" name="Google Shape;402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3" name="Google Shape;403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4" name="Google Shape;404;p22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5" name="Google Shape;405;p22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6" name="Google Shape;406;p22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7" name="Google Shape;407;p22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3">
  <p:cSld name="TITLE_1_3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" name="Google Shape;409;p23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" name="Google Shape;410;p23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1" name="Google Shape;411;p23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2" name="Google Shape;412;p23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3" name="Google Shape;413;p23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4" name="Google Shape;414;p23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5" name="Google Shape;415;p23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6" name="Google Shape;416;p23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7" name="Google Shape;417;p23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8" name="Google Shape;418;p23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" name="Google Shape;419;p23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0" name="Google Shape;420;p23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1" name="Google Shape;421;p23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2" name="Google Shape;422;p23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3" name="Google Shape;423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4" name="Google Shape;424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5" name="Google Shape;425;p23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6" name="Google Shape;426;p23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7" name="Google Shape;427;p23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" name="Google Shape;428;p23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4">
  <p:cSld name="TITLE_1_4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0" name="Google Shape;430;p24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1" name="Google Shape;431;p24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2" name="Google Shape;432;p24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3" name="Google Shape;433;p24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4" name="Google Shape;434;p24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5" name="Google Shape;435;p24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6" name="Google Shape;436;p24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7" name="Google Shape;437;p24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8" name="Google Shape;438;p24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9" name="Google Shape;439;p24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0" name="Google Shape;440;p24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Google Shape;441;p24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Google Shape;442;p24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p24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4" name="Google Shape;444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5" name="Google Shape;445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6" name="Google Shape;446;p24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7" name="Google Shape;447;p24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8" name="Google Shape;448;p24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9" name="Google Shape;449;p24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5">
  <p:cSld name="TITLE_1_5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1" name="Google Shape;451;p2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2" name="Google Shape;452;p2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3" name="Google Shape;453;p2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Google Shape;454;p2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5" name="Google Shape;455;p2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" name="Google Shape;456;p2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7" name="Google Shape;457;p2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8" name="Google Shape;458;p2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9" name="Google Shape;459;p2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2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1" name="Google Shape;461;p2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2" name="Google Shape;462;p2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2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Google Shape;464;p2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2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8" name="Google Shape;468;p2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9" name="Google Shape;469;p2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0" name="Google Shape;470;p2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2">
  <p:cSld name="CUSTOM_1_1_1_1_2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2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473" name="Google Shape;473;p2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4" name="Google Shape;474;p2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5" name="Google Shape;475;p2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6" name="Google Shape;476;p2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7" name="Google Shape;477;p2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8" name="Google Shape;478;p2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9" name="Google Shape;479;p2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0" name="Google Shape;480;p2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1" name="Google Shape;481;p2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2" name="Google Shape;482;p2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3" name="Google Shape;483;p2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4" name="Google Shape;484;p2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85" name="Google Shape;485;p2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486" name="Google Shape;486;p2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7" name="Google Shape;487;p2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8" name="Google Shape;488;p2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9" name="Google Shape;489;p2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0" name="Google Shape;490;p2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1" name="Google Shape;491;p2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2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493;p2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4" name="Google Shape;494;p2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5" name="Google Shape;495;p2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6" name="Google Shape;496;p2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7" name="Google Shape;497;p2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8" name="Google Shape;498;p2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2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0" name="Google Shape;500;p2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501" name="Google Shape;501;p2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E7F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" name="Google Shape;502;p2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 1">
  <p:cSld name="CUSTOM_1_1_1_2"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4" name="Google Shape;504;p27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5" name="Google Shape;505;p27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" name="Google Shape;506;p27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" name="Google Shape;507;p27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8" name="Google Shape;508;p27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9" name="Google Shape;509;p27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" name="Google Shape;510;p27"/>
          <p:cNvCxnSpPr/>
          <p:nvPr/>
        </p:nvCxnSpPr>
        <p:spPr>
          <a:xfrm>
            <a:off x="6288750" y="-228427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" name="Google Shape;511;p27"/>
          <p:cNvCxnSpPr/>
          <p:nvPr/>
        </p:nvCxnSpPr>
        <p:spPr>
          <a:xfrm>
            <a:off x="6288750" y="-171330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2" name="Google Shape;512;p27"/>
          <p:cNvCxnSpPr/>
          <p:nvPr/>
        </p:nvCxnSpPr>
        <p:spPr>
          <a:xfrm>
            <a:off x="6288750" y="-114233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3" name="Google Shape;513;p27"/>
          <p:cNvCxnSpPr/>
          <p:nvPr/>
        </p:nvCxnSpPr>
        <p:spPr>
          <a:xfrm>
            <a:off x="6288750" y="-571361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4" name="Google Shape;514;p27"/>
          <p:cNvCxnSpPr/>
          <p:nvPr/>
        </p:nvCxnSpPr>
        <p:spPr>
          <a:xfrm>
            <a:off x="6288750" y="-389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5" name="Google Shape;515;p27"/>
          <p:cNvCxnSpPr/>
          <p:nvPr/>
        </p:nvCxnSpPr>
        <p:spPr>
          <a:xfrm>
            <a:off x="6288750" y="57058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6" name="Google Shape;516;p27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7" name="Google Shape;517;p27"/>
          <p:cNvCxnSpPr/>
          <p:nvPr/>
        </p:nvCxnSpPr>
        <p:spPr>
          <a:xfrm>
            <a:off x="6288750" y="114155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8" name="Google Shape;518;p27"/>
          <p:cNvCxnSpPr/>
          <p:nvPr/>
        </p:nvCxnSpPr>
        <p:spPr>
          <a:xfrm>
            <a:off x="6288750" y="171252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" name="Google Shape;519;p27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0" name="Google Shape;520;p27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" name="Google Shape;521;p27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" name="Google Shape;522;p27"/>
          <p:cNvCxnSpPr/>
          <p:nvPr/>
        </p:nvCxnSpPr>
        <p:spPr>
          <a:xfrm>
            <a:off x="34335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FULL">
  <p:cSld name="CUSTOM_1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4"/>
          <p:cNvGrpSpPr/>
          <p:nvPr/>
        </p:nvGrpSpPr>
        <p:grpSpPr>
          <a:xfrm>
            <a:off x="325" y="-6200"/>
            <a:ext cx="9305967" cy="5162125"/>
            <a:chOff x="325" y="-6200"/>
            <a:chExt cx="9305967" cy="5162125"/>
          </a:xfrm>
        </p:grpSpPr>
        <p:cxnSp>
          <p:nvCxnSpPr>
            <p:cNvPr id="29" name="Google Shape;29;p4"/>
            <p:cNvCxnSpPr/>
            <p:nvPr/>
          </p:nvCxnSpPr>
          <p:spPr>
            <a:xfrm rot="10800000">
              <a:off x="725" y="286990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4"/>
            <p:cNvCxnSpPr/>
            <p:nvPr/>
          </p:nvCxnSpPr>
          <p:spPr>
            <a:xfrm rot="10800000">
              <a:off x="425" y="4041875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4"/>
            <p:cNvCxnSpPr/>
            <p:nvPr/>
          </p:nvCxnSpPr>
          <p:spPr>
            <a:xfrm rot="10800000">
              <a:off x="325" y="4627850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4"/>
            <p:cNvCxnSpPr/>
            <p:nvPr/>
          </p:nvCxnSpPr>
          <p:spPr>
            <a:xfrm rot="10800000">
              <a:off x="725" y="52595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4"/>
            <p:cNvCxnSpPr/>
            <p:nvPr/>
          </p:nvCxnSpPr>
          <p:spPr>
            <a:xfrm rot="10800000">
              <a:off x="450" y="169792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4"/>
            <p:cNvCxnSpPr/>
            <p:nvPr/>
          </p:nvCxnSpPr>
          <p:spPr>
            <a:xfrm rot="10800000">
              <a:off x="425" y="2283900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4"/>
            <p:cNvCxnSpPr/>
            <p:nvPr/>
          </p:nvCxnSpPr>
          <p:spPr>
            <a:xfrm rot="10800000">
              <a:off x="325" y="3455875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4"/>
            <p:cNvCxnSpPr/>
            <p:nvPr/>
          </p:nvCxnSpPr>
          <p:spPr>
            <a:xfrm rot="10800000">
              <a:off x="5139775" y="-175"/>
              <a:ext cx="0" cy="51561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4"/>
            <p:cNvCxnSpPr/>
            <p:nvPr/>
          </p:nvCxnSpPr>
          <p:spPr>
            <a:xfrm rot="10800000">
              <a:off x="456880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8;p4"/>
            <p:cNvCxnSpPr/>
            <p:nvPr/>
          </p:nvCxnSpPr>
          <p:spPr>
            <a:xfrm rot="10800000">
              <a:off x="399782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9;p4"/>
            <p:cNvCxnSpPr/>
            <p:nvPr/>
          </p:nvCxnSpPr>
          <p:spPr>
            <a:xfrm rot="10800000">
              <a:off x="34268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40;p4"/>
            <p:cNvCxnSpPr/>
            <p:nvPr/>
          </p:nvCxnSpPr>
          <p:spPr>
            <a:xfrm rot="10800000">
              <a:off x="285587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" name="Google Shape;41;p4"/>
            <p:cNvCxnSpPr/>
            <p:nvPr/>
          </p:nvCxnSpPr>
          <p:spPr>
            <a:xfrm rot="10800000">
              <a:off x="2284925" y="1062200"/>
              <a:ext cx="0" cy="4087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42;p4"/>
            <p:cNvCxnSpPr/>
            <p:nvPr/>
          </p:nvCxnSpPr>
          <p:spPr>
            <a:xfrm rot="10800000">
              <a:off x="17139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 rot="10800000">
              <a:off x="1142975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 rot="10800000">
              <a:off x="572000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57174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6296275" y="-62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68594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74303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8001325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85723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 rot="10800000">
              <a:off x="50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 rot="10800000">
              <a:off x="592" y="1111936"/>
              <a:ext cx="930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 rot="10800000">
              <a:off x="2284925" y="1"/>
              <a:ext cx="0" cy="13554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">
  <p:cSld name="CUSTOM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Google Shape;83;p6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6"/>
          <p:cNvCxnSpPr/>
          <p:nvPr/>
        </p:nvCxnSpPr>
        <p:spPr>
          <a:xfrm>
            <a:off x="6571049" y="-200197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0" name="Google Shape;90;p6"/>
          <p:cNvCxnSpPr/>
          <p:nvPr/>
        </p:nvCxnSpPr>
        <p:spPr>
          <a:xfrm>
            <a:off x="6571049" y="-143100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Google Shape;91;p6"/>
          <p:cNvCxnSpPr/>
          <p:nvPr/>
        </p:nvCxnSpPr>
        <p:spPr>
          <a:xfrm>
            <a:off x="6571049" y="-86003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" name="Google Shape;92;p6"/>
          <p:cNvCxnSpPr/>
          <p:nvPr/>
        </p:nvCxnSpPr>
        <p:spPr>
          <a:xfrm>
            <a:off x="6571049" y="-28906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" name="Google Shape;93;p6"/>
          <p:cNvCxnSpPr/>
          <p:nvPr/>
        </p:nvCxnSpPr>
        <p:spPr>
          <a:xfrm>
            <a:off x="6571049" y="28191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" name="Google Shape;94;p6"/>
          <p:cNvCxnSpPr/>
          <p:nvPr/>
        </p:nvCxnSpPr>
        <p:spPr>
          <a:xfrm>
            <a:off x="6571049" y="85288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" name="Google Shape;95;p6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6"/>
          <p:cNvCxnSpPr/>
          <p:nvPr/>
        </p:nvCxnSpPr>
        <p:spPr>
          <a:xfrm>
            <a:off x="6571049" y="142385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6"/>
          <p:cNvCxnSpPr/>
          <p:nvPr/>
        </p:nvCxnSpPr>
        <p:spPr>
          <a:xfrm>
            <a:off x="6571049" y="199482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6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6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6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">
  <p:cSld name="TITLE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07" name="Google Shape;107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8" name="Google Shape;108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11" name="Google Shape;111;p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">
  <p:cSld name="SECTION_HEADER_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15" name="Google Shape;11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18" name="Google Shape;118;p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9" name="Google Shape;11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>
          <p15:clr>
            <a:srgbClr val="FA7B17"/>
          </p15:clr>
        </p15:guide>
        <p15:guide id="2" pos="485">
          <p15:clr>
            <a:srgbClr val="FA7B17"/>
          </p15:clr>
        </p15:guide>
        <p15:guide id="3" pos="960">
          <p15:clr>
            <a:srgbClr val="FA7B17"/>
          </p15:clr>
        </p15:guide>
        <p15:guide id="4" pos="1443">
          <p15:clr>
            <a:srgbClr val="FA7B17"/>
          </p15:clr>
        </p15:guide>
        <p15:guide id="5" pos="1922">
          <p15:clr>
            <a:srgbClr val="FA7B17"/>
          </p15:clr>
        </p15:guide>
        <p15:guide id="6" pos="2400">
          <p15:clr>
            <a:srgbClr val="FA7B17"/>
          </p15:clr>
        </p15:guide>
        <p15:guide id="7" pos="2880">
          <p15:clr>
            <a:srgbClr val="FA7B17"/>
          </p15:clr>
        </p15:guide>
        <p15:guide id="8" pos="3360">
          <p15:clr>
            <a:srgbClr val="FA7B17"/>
          </p15:clr>
        </p15:guide>
        <p15:guide id="9" pos="3841">
          <p15:clr>
            <a:srgbClr val="FA7B17"/>
          </p15:clr>
        </p15:guide>
        <p15:guide id="10" pos="4319">
          <p15:clr>
            <a:srgbClr val="FA7B17"/>
          </p15:clr>
        </p15:guide>
        <p15:guide id="11" pos="5282">
          <p15:clr>
            <a:srgbClr val="FA7B17"/>
          </p15:clr>
        </p15:guide>
        <p15:guide id="12" pos="4800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A4335"/>
          </p15:clr>
        </p15:guide>
        <p15:guide id="2" orient="horz" pos="227">
          <p15:clr>
            <a:srgbClr val="EA4335"/>
          </p15:clr>
        </p15:guide>
        <p15:guide id="3" pos="5533">
          <p15:clr>
            <a:srgbClr val="EA4335"/>
          </p15:clr>
        </p15:guide>
        <p15:guide id="4" orient="horz" pos="3013">
          <p15:clr>
            <a:srgbClr val="EA4335"/>
          </p15:clr>
        </p15:guide>
        <p15:guide id="5" pos="619">
          <p15:clr>
            <a:srgbClr val="EA4335"/>
          </p15:clr>
        </p15:guide>
        <p15:guide id="6" pos="674">
          <p15:clr>
            <a:srgbClr val="EA4335"/>
          </p15:clr>
        </p15:guide>
        <p15:guide id="7" pos="1065">
          <p15:clr>
            <a:srgbClr val="EA4335"/>
          </p15:clr>
        </p15:guide>
        <p15:guide id="8" pos="1120">
          <p15:clr>
            <a:srgbClr val="EA4335"/>
          </p15:clr>
        </p15:guide>
        <p15:guide id="9" pos="1512">
          <p15:clr>
            <a:srgbClr val="EA4335"/>
          </p15:clr>
        </p15:guide>
        <p15:guide id="10" pos="1567">
          <p15:clr>
            <a:srgbClr val="EA4335"/>
          </p15:clr>
        </p15:guide>
        <p15:guide id="11" pos="1959">
          <p15:clr>
            <a:srgbClr val="EA4335"/>
          </p15:clr>
        </p15:guide>
        <p15:guide id="12" pos="2014">
          <p15:clr>
            <a:srgbClr val="EA4335"/>
          </p15:clr>
        </p15:guide>
        <p15:guide id="13" pos="2406">
          <p15:clr>
            <a:srgbClr val="EA4335"/>
          </p15:clr>
        </p15:guide>
        <p15:guide id="14" pos="2461">
          <p15:clr>
            <a:srgbClr val="EA4335"/>
          </p15:clr>
        </p15:guide>
        <p15:guide id="15" pos="2852">
          <p15:clr>
            <a:srgbClr val="EA4335"/>
          </p15:clr>
        </p15:guide>
        <p15:guide id="16" pos="2908">
          <p15:clr>
            <a:srgbClr val="EA4335"/>
          </p15:clr>
        </p15:guide>
        <p15:guide id="17" pos="3299">
          <p15:clr>
            <a:srgbClr val="EA4335"/>
          </p15:clr>
        </p15:guide>
        <p15:guide id="18" pos="3354">
          <p15:clr>
            <a:srgbClr val="EA4335"/>
          </p15:clr>
        </p15:guide>
        <p15:guide id="19" pos="3746">
          <p15:clr>
            <a:srgbClr val="EA4335"/>
          </p15:clr>
        </p15:guide>
        <p15:guide id="20" pos="3801">
          <p15:clr>
            <a:srgbClr val="EA4335"/>
          </p15:clr>
        </p15:guide>
        <p15:guide id="21" pos="4193">
          <p15:clr>
            <a:srgbClr val="EA4335"/>
          </p15:clr>
        </p15:guide>
        <p15:guide id="22" pos="4248">
          <p15:clr>
            <a:srgbClr val="EA4335"/>
          </p15:clr>
        </p15:guide>
        <p15:guide id="23" pos="4640">
          <p15:clr>
            <a:srgbClr val="EA4335"/>
          </p15:clr>
        </p15:guide>
        <p15:guide id="24" pos="4695">
          <p15:clr>
            <a:srgbClr val="EA4335"/>
          </p15:clr>
        </p15:guide>
        <p15:guide id="25" pos="5086">
          <p15:clr>
            <a:srgbClr val="EA4335"/>
          </p15:clr>
        </p15:guide>
        <p15:guide id="26" pos="51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17.pn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24.gif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gif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7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9716045-BBE1-C6A4-EC33-C99DA0AB7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835" y="1181271"/>
            <a:ext cx="4052050" cy="1673294"/>
          </a:xfrm>
          <a:prstGeom prst="rect">
            <a:avLst/>
          </a:prstGeom>
        </p:spPr>
      </p:pic>
      <p:sp>
        <p:nvSpPr>
          <p:cNvPr id="547" name="Google Shape;547;p29"/>
          <p:cNvSpPr/>
          <p:nvPr/>
        </p:nvSpPr>
        <p:spPr>
          <a:xfrm>
            <a:off x="5493300" y="2299300"/>
            <a:ext cx="3182400" cy="581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50" name="Google Shape;550;p29"/>
          <p:cNvSpPr/>
          <p:nvPr/>
        </p:nvSpPr>
        <p:spPr>
          <a:xfrm>
            <a:off x="5493300" y="2293700"/>
            <a:ext cx="3182400" cy="594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13668"/>
              </a:solidFill>
              <a:highlight>
                <a:srgbClr val="013668"/>
              </a:highlight>
            </a:endParaRPr>
          </a:p>
        </p:txBody>
      </p:sp>
      <p:sp>
        <p:nvSpPr>
          <p:cNvPr id="552" name="Google Shape;552;p29"/>
          <p:cNvSpPr txBox="1"/>
          <p:nvPr/>
        </p:nvSpPr>
        <p:spPr>
          <a:xfrm>
            <a:off x="5614975" y="2396660"/>
            <a:ext cx="2965800" cy="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Hier entlang, um ein Super</a:t>
            </a:r>
            <a:endParaRPr sz="120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Searcher zu werden</a:t>
            </a:r>
            <a:endParaRPr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67AE6CA0-75CE-F7DD-58F2-33CC3BB2B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155" y="2029914"/>
            <a:ext cx="779653" cy="1304727"/>
          </a:xfrm>
          <a:prstGeom prst="rect">
            <a:avLst/>
          </a:prstGeom>
        </p:spPr>
      </p:pic>
      <p:sp>
        <p:nvSpPr>
          <p:cNvPr id="554" name="Google Shape;554;p29"/>
          <p:cNvSpPr/>
          <p:nvPr/>
        </p:nvSpPr>
        <p:spPr>
          <a:xfrm>
            <a:off x="814425" y="1112150"/>
            <a:ext cx="33972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5" name="Google Shape;555;p29"/>
          <p:cNvSpPr txBox="1"/>
          <p:nvPr/>
        </p:nvSpPr>
        <p:spPr>
          <a:xfrm>
            <a:off x="1159575" y="1090100"/>
            <a:ext cx="2706900" cy="11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56" name="Google Shape;556;p29"/>
          <p:cNvSpPr/>
          <p:nvPr/>
        </p:nvSpPr>
        <p:spPr>
          <a:xfrm>
            <a:off x="774225" y="3054100"/>
            <a:ext cx="51726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7" name="Google Shape;557;p29"/>
          <p:cNvSpPr txBox="1"/>
          <p:nvPr/>
        </p:nvSpPr>
        <p:spPr>
          <a:xfrm>
            <a:off x="1091675" y="3054100"/>
            <a:ext cx="4437600" cy="9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Searchers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3" name="Grafik 2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67CDC797-13C5-4DBE-9FB8-4134B0DF1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0585" y="1052559"/>
            <a:ext cx="1481316" cy="649281"/>
          </a:xfrm>
          <a:prstGeom prst="rect">
            <a:avLst/>
          </a:prstGeom>
        </p:spPr>
      </p:pic>
      <p:pic>
        <p:nvPicPr>
          <p:cNvPr id="7" name="Grafik 6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4DC6EECD-3D0A-BAD5-7346-ECBF4C2291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6513" y="569052"/>
            <a:ext cx="1147265" cy="47638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EC3C5089-0AC2-F6D5-BDA9-D7494E20A81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176" r="-11569"/>
          <a:stretch>
            <a:fillRect/>
          </a:stretch>
        </p:blipFill>
        <p:spPr>
          <a:xfrm>
            <a:off x="0" y="-188674"/>
            <a:ext cx="3636000" cy="149556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2F6D799-B520-DEBC-B1FD-DE68821758D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714083" y="3044574"/>
            <a:ext cx="779654" cy="1386818"/>
          </a:xfrm>
          <a:prstGeom prst="rect">
            <a:avLst/>
          </a:prstGeom>
        </p:spPr>
      </p:pic>
      <p:sp>
        <p:nvSpPr>
          <p:cNvPr id="9" name="Google Shape;552;p29">
            <a:extLst>
              <a:ext uri="{FF2B5EF4-FFF2-40B4-BE49-F238E27FC236}">
                <a16:creationId xmlns:a16="http://schemas.microsoft.com/office/drawing/2014/main" id="{9F13F0C4-A08E-D4ED-E8F1-96C6EF04D004}"/>
              </a:ext>
            </a:extLst>
          </p:cNvPr>
          <p:cNvSpPr txBox="1"/>
          <p:nvPr/>
        </p:nvSpPr>
        <p:spPr>
          <a:xfrm>
            <a:off x="6652975" y="4428260"/>
            <a:ext cx="946708" cy="20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2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Los geht‘s!</a:t>
            </a:r>
            <a:endParaRPr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95">
          <a:extLst>
            <a:ext uri="{FF2B5EF4-FFF2-40B4-BE49-F238E27FC236}">
              <a16:creationId xmlns:a16="http://schemas.microsoft.com/office/drawing/2014/main" id="{FE61F971-2ADA-D989-B467-41B2344A2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8">
            <a:extLst>
              <a:ext uri="{FF2B5EF4-FFF2-40B4-BE49-F238E27FC236}">
                <a16:creationId xmlns:a16="http://schemas.microsoft.com/office/drawing/2014/main" id="{8930DE59-C645-2521-18F0-61674070A6AD}"/>
              </a:ext>
            </a:extLst>
          </p:cNvPr>
          <p:cNvSpPr/>
          <p:nvPr/>
        </p:nvSpPr>
        <p:spPr>
          <a:xfrm>
            <a:off x="3704450" y="563725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17" r="-1175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38">
            <a:extLst>
              <a:ext uri="{FF2B5EF4-FFF2-40B4-BE49-F238E27FC236}">
                <a16:creationId xmlns:a16="http://schemas.microsoft.com/office/drawing/2014/main" id="{4A8784CC-44A5-3CB2-7C33-6694D5982D6C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Leichte erste Such-Schritte</a:t>
            </a:r>
            <a:endParaRPr sz="28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99" name="Google Shape;699;p38" title="Group 2049750457.png">
            <a:extLst>
              <a:ext uri="{FF2B5EF4-FFF2-40B4-BE49-F238E27FC236}">
                <a16:creationId xmlns:a16="http://schemas.microsoft.com/office/drawing/2014/main" id="{4FCFCDCC-A05D-B2D0-209E-4B367A087DA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0942" r="39888"/>
          <a:stretch/>
        </p:blipFill>
        <p:spPr>
          <a:xfrm>
            <a:off x="588100" y="1019174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705" name="Google Shape;705;p38">
            <a:extLst>
              <a:ext uri="{FF2B5EF4-FFF2-40B4-BE49-F238E27FC236}">
                <a16:creationId xmlns:a16="http://schemas.microsoft.com/office/drawing/2014/main" id="{31356EE6-02CF-18A6-78C8-8A41635E9831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38">
            <a:extLst>
              <a:ext uri="{FF2B5EF4-FFF2-40B4-BE49-F238E27FC236}">
                <a16:creationId xmlns:a16="http://schemas.microsoft.com/office/drawing/2014/main" id="{3AF21187-29B1-FF63-4EC7-261C2277E17A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0CF76D4D-864B-5335-76DD-14B3DBF51359}"/>
              </a:ext>
            </a:extLst>
          </p:cNvPr>
          <p:cNvSpPr/>
          <p:nvPr/>
        </p:nvSpPr>
        <p:spPr>
          <a:xfrm>
            <a:off x="3704450" y="565200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17" r="-1175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700;p38">
            <a:extLst>
              <a:ext uri="{FF2B5EF4-FFF2-40B4-BE49-F238E27FC236}">
                <a16:creationId xmlns:a16="http://schemas.microsoft.com/office/drawing/2014/main" id="{4D0F23A8-33FE-C450-DF3C-007F2815306E}"/>
              </a:ext>
            </a:extLst>
          </p:cNvPr>
          <p:cNvGrpSpPr/>
          <p:nvPr/>
        </p:nvGrpSpPr>
        <p:grpSpPr>
          <a:xfrm>
            <a:off x="588089" y="2783253"/>
            <a:ext cx="2609111" cy="1477500"/>
            <a:chOff x="588089" y="1703575"/>
            <a:chExt cx="2609111" cy="1477500"/>
          </a:xfrm>
        </p:grpSpPr>
        <p:sp>
          <p:nvSpPr>
            <p:cNvPr id="4" name="Google Shape;701;p38">
              <a:extLst>
                <a:ext uri="{FF2B5EF4-FFF2-40B4-BE49-F238E27FC236}">
                  <a16:creationId xmlns:a16="http://schemas.microsoft.com/office/drawing/2014/main" id="{DD646795-8360-36C9-C5E3-D4F7AA19EA9D}"/>
                </a:ext>
              </a:extLst>
            </p:cNvPr>
            <p:cNvSpPr txBox="1"/>
            <p:nvPr/>
          </p:nvSpPr>
          <p:spPr>
            <a:xfrm>
              <a:off x="689200" y="1703575"/>
              <a:ext cx="2508000" cy="147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Übersichtliche Informationen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Einfache Zusammenfassungen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KI kann Fehler machen. Klicke auf die Links, um im Netz weitere Informationen zu finden.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702;p38">
              <a:extLst>
                <a:ext uri="{FF2B5EF4-FFF2-40B4-BE49-F238E27FC236}">
                  <a16:creationId xmlns:a16="http://schemas.microsoft.com/office/drawing/2014/main" id="{BB6A195D-3560-755A-E6AD-A4D4349E0AC7}"/>
                </a:ext>
              </a:extLst>
            </p:cNvPr>
            <p:cNvSpPr/>
            <p:nvPr/>
          </p:nvSpPr>
          <p:spPr>
            <a:xfrm>
              <a:off x="588089" y="1841996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703;p38">
              <a:extLst>
                <a:ext uri="{FF2B5EF4-FFF2-40B4-BE49-F238E27FC236}">
                  <a16:creationId xmlns:a16="http://schemas.microsoft.com/office/drawing/2014/main" id="{652E0D88-0C33-0202-9CEE-2A3F494A3736}"/>
                </a:ext>
              </a:extLst>
            </p:cNvPr>
            <p:cNvSpPr/>
            <p:nvPr/>
          </p:nvSpPr>
          <p:spPr>
            <a:xfrm>
              <a:off x="588097" y="2209759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704;p38">
              <a:extLst>
                <a:ext uri="{FF2B5EF4-FFF2-40B4-BE49-F238E27FC236}">
                  <a16:creationId xmlns:a16="http://schemas.microsoft.com/office/drawing/2014/main" id="{E28CB3F8-4455-977F-0661-BD73D8D9F5AC}"/>
                </a:ext>
              </a:extLst>
            </p:cNvPr>
            <p:cNvSpPr/>
            <p:nvPr/>
          </p:nvSpPr>
          <p:spPr>
            <a:xfrm>
              <a:off x="588089" y="2573621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4762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10">
          <a:extLst>
            <a:ext uri="{FF2B5EF4-FFF2-40B4-BE49-F238E27FC236}">
              <a16:creationId xmlns:a16="http://schemas.microsoft.com/office/drawing/2014/main" id="{A6A6A6CB-9A8D-2AC9-33E2-2ECB300FB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C4AF6F5-871A-D927-C1DB-4C19C9C8F3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217990" y="1748879"/>
            <a:ext cx="2664000" cy="2147278"/>
          </a:xfrm>
          <a:prstGeom prst="rect">
            <a:avLst/>
          </a:prstGeom>
        </p:spPr>
      </p:pic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DE89336D-9EAF-C58D-AD36-12AB1CB5E234}"/>
              </a:ext>
            </a:extLst>
          </p:cNvPr>
          <p:cNvGrpSpPr/>
          <p:nvPr/>
        </p:nvGrpSpPr>
        <p:grpSpPr>
          <a:xfrm>
            <a:off x="588521" y="1687630"/>
            <a:ext cx="2682900" cy="572100"/>
            <a:chOff x="592150" y="1531450"/>
            <a:chExt cx="2682900" cy="572100"/>
          </a:xfrm>
        </p:grpSpPr>
        <p:sp>
          <p:nvSpPr>
            <p:cNvPr id="6" name="Google Shape;656;p35">
              <a:extLst>
                <a:ext uri="{FF2B5EF4-FFF2-40B4-BE49-F238E27FC236}">
                  <a16:creationId xmlns:a16="http://schemas.microsoft.com/office/drawing/2014/main" id="{DEDAAEC6-9557-59BA-A371-54904BB0D381}"/>
                </a:ext>
              </a:extLst>
            </p:cNvPr>
            <p:cNvSpPr/>
            <p:nvPr/>
          </p:nvSpPr>
          <p:spPr>
            <a:xfrm>
              <a:off x="592150" y="153145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rgbClr val="FCC4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657;p35">
              <a:extLst>
                <a:ext uri="{FF2B5EF4-FFF2-40B4-BE49-F238E27FC236}">
                  <a16:creationId xmlns:a16="http://schemas.microsoft.com/office/drawing/2014/main" id="{959F4427-1DCF-99E0-F469-3C62D96BCCDC}"/>
                </a:ext>
              </a:extLst>
            </p:cNvPr>
            <p:cNvSpPr txBox="1"/>
            <p:nvPr/>
          </p:nvSpPr>
          <p:spPr>
            <a:xfrm>
              <a:off x="925300" y="1685358"/>
              <a:ext cx="2016600" cy="3040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das wahr? </a:t>
              </a:r>
              <a:endParaRPr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</p:grpSp>
      <p:sp>
        <p:nvSpPr>
          <p:cNvPr id="711" name="Google Shape;711;p39">
            <a:extLst>
              <a:ext uri="{FF2B5EF4-FFF2-40B4-BE49-F238E27FC236}">
                <a16:creationId xmlns:a16="http://schemas.microsoft.com/office/drawing/2014/main" id="{B63D8A29-C124-F202-067D-67CA6FD3AB5A}"/>
              </a:ext>
            </a:extLst>
          </p:cNvPr>
          <p:cNvSpPr/>
          <p:nvPr/>
        </p:nvSpPr>
        <p:spPr>
          <a:xfrm>
            <a:off x="4910400" y="584200"/>
            <a:ext cx="2844000" cy="3205500"/>
          </a:xfrm>
          <a:prstGeom prst="roundRect">
            <a:avLst>
              <a:gd name="adj" fmla="val 1666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32" t="23" r="-98734" b="-6715"/>
            </a:stretch>
          </a:blipFill>
          <a:ln w="218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4700" tIns="104700" rIns="104700" bIns="104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39">
            <a:extLst>
              <a:ext uri="{FF2B5EF4-FFF2-40B4-BE49-F238E27FC236}">
                <a16:creationId xmlns:a16="http://schemas.microsoft.com/office/drawing/2014/main" id="{8638273D-9AE2-87F6-932C-E1F181C20F94}"/>
              </a:ext>
            </a:extLst>
          </p:cNvPr>
          <p:cNvSpPr txBox="1"/>
          <p:nvPr/>
        </p:nvSpPr>
        <p:spPr>
          <a:xfrm>
            <a:off x="592150" y="1032350"/>
            <a:ext cx="31227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Also…</a:t>
            </a:r>
            <a:endParaRPr sz="280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43" name="Google Shape;743;p39">
            <a:extLst>
              <a:ext uri="{FF2B5EF4-FFF2-40B4-BE49-F238E27FC236}">
                <a16:creationId xmlns:a16="http://schemas.microsoft.com/office/drawing/2014/main" id="{710C2268-570C-9D14-CD8B-D1934CD5C7FD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39">
            <a:extLst>
              <a:ext uri="{FF2B5EF4-FFF2-40B4-BE49-F238E27FC236}">
                <a16:creationId xmlns:a16="http://schemas.microsoft.com/office/drawing/2014/main" id="{F21A7F69-9BCD-2364-610C-375AB35FBE50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" name="Google Shape;628;p34">
            <a:extLst>
              <a:ext uri="{FF2B5EF4-FFF2-40B4-BE49-F238E27FC236}">
                <a16:creationId xmlns:a16="http://schemas.microsoft.com/office/drawing/2014/main" id="{E96C4FD8-E346-38C8-9DCD-CCA7341E6C91}"/>
              </a:ext>
            </a:extLst>
          </p:cNvPr>
          <p:cNvGrpSpPr/>
          <p:nvPr/>
        </p:nvGrpSpPr>
        <p:grpSpPr>
          <a:xfrm>
            <a:off x="6564664" y="3391101"/>
            <a:ext cx="2143800" cy="1379100"/>
            <a:chOff x="5244675" y="3379675"/>
            <a:chExt cx="2143800" cy="1379100"/>
          </a:xfrm>
        </p:grpSpPr>
        <p:sp>
          <p:nvSpPr>
            <p:cNvPr id="4" name="Google Shape;629;p34">
              <a:extLst>
                <a:ext uri="{FF2B5EF4-FFF2-40B4-BE49-F238E27FC236}">
                  <a16:creationId xmlns:a16="http://schemas.microsoft.com/office/drawing/2014/main" id="{D4A7EED6-7250-A248-B574-77123171C049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8" name="Google Shape;630;p34">
              <a:extLst>
                <a:ext uri="{FF2B5EF4-FFF2-40B4-BE49-F238E27FC236}">
                  <a16:creationId xmlns:a16="http://schemas.microsoft.com/office/drawing/2014/main" id="{C0029BA6-989B-3463-26B6-9BE4820B5EA8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31;p34">
              <a:extLst>
                <a:ext uri="{FF2B5EF4-FFF2-40B4-BE49-F238E27FC236}">
                  <a16:creationId xmlns:a16="http://schemas.microsoft.com/office/drawing/2014/main" id="{CABF51F8-B262-91B9-8AD1-910CDF1F6DEC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" name="Google Shape;632;p34">
              <a:extLst>
                <a:ext uri="{FF2B5EF4-FFF2-40B4-BE49-F238E27FC236}">
                  <a16:creationId xmlns:a16="http://schemas.microsoft.com/office/drawing/2014/main" id="{DD647311-3FEF-AEB0-2CB9-3B5A9902B17D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33;p34">
              <a:extLst>
                <a:ext uri="{FF2B5EF4-FFF2-40B4-BE49-F238E27FC236}">
                  <a16:creationId xmlns:a16="http://schemas.microsoft.com/office/drawing/2014/main" id="{2C469C42-DBE8-CD8D-513F-EC3D2E0E0BD8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34;p34">
              <a:extLst>
                <a:ext uri="{FF2B5EF4-FFF2-40B4-BE49-F238E27FC236}">
                  <a16:creationId xmlns:a16="http://schemas.microsoft.com/office/drawing/2014/main" id="{E072A749-8148-C33A-0E64-4662BFA06924}"/>
                </a:ext>
              </a:extLst>
            </p:cNvPr>
            <p:cNvSpPr txBox="1"/>
            <p:nvPr/>
          </p:nvSpPr>
          <p:spPr>
            <a:xfrm>
              <a:off x="5532140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3" name="Google Shape;635;p34">
              <a:extLst>
                <a:ext uri="{FF2B5EF4-FFF2-40B4-BE49-F238E27FC236}">
                  <a16:creationId xmlns:a16="http://schemas.microsoft.com/office/drawing/2014/main" id="{269C8D51-FFEA-79C6-428E-93CD53AECC9D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4" name="Google Shape;639;p34">
            <a:extLst>
              <a:ext uri="{FF2B5EF4-FFF2-40B4-BE49-F238E27FC236}">
                <a16:creationId xmlns:a16="http://schemas.microsoft.com/office/drawing/2014/main" id="{7BE5A686-633E-597A-B793-30E3B4CF9525}"/>
              </a:ext>
            </a:extLst>
          </p:cNvPr>
          <p:cNvGrpSpPr/>
          <p:nvPr/>
        </p:nvGrpSpPr>
        <p:grpSpPr>
          <a:xfrm>
            <a:off x="6564664" y="3389758"/>
            <a:ext cx="2143800" cy="1379100"/>
            <a:chOff x="5473275" y="2617675"/>
            <a:chExt cx="2143800" cy="1379100"/>
          </a:xfrm>
        </p:grpSpPr>
        <p:sp>
          <p:nvSpPr>
            <p:cNvPr id="15" name="Google Shape;640;p34">
              <a:extLst>
                <a:ext uri="{FF2B5EF4-FFF2-40B4-BE49-F238E27FC236}">
                  <a16:creationId xmlns:a16="http://schemas.microsoft.com/office/drawing/2014/main" id="{C49D762B-D313-9338-FD80-33DB714C4C99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6" name="Google Shape;641;p34">
              <a:extLst>
                <a:ext uri="{FF2B5EF4-FFF2-40B4-BE49-F238E27FC236}">
                  <a16:creationId xmlns:a16="http://schemas.microsoft.com/office/drawing/2014/main" id="{DDE10C10-103B-2954-3020-BF6DCC854CDB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" name="Google Shape;642;p34">
              <a:extLst>
                <a:ext uri="{FF2B5EF4-FFF2-40B4-BE49-F238E27FC236}">
                  <a16:creationId xmlns:a16="http://schemas.microsoft.com/office/drawing/2014/main" id="{10240271-97F8-5A00-4104-D48D5CDBE04C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643;p34">
              <a:extLst>
                <a:ext uri="{FF2B5EF4-FFF2-40B4-BE49-F238E27FC236}">
                  <a16:creationId xmlns:a16="http://schemas.microsoft.com/office/drawing/2014/main" id="{3B283CE4-EA3F-F16B-0525-4C88564D90C6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44;p34">
              <a:extLst>
                <a:ext uri="{FF2B5EF4-FFF2-40B4-BE49-F238E27FC236}">
                  <a16:creationId xmlns:a16="http://schemas.microsoft.com/office/drawing/2014/main" id="{41A57AC2-B999-2633-2F5C-6B79990225E1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0" name="Google Shape;645;p34">
              <a:extLst>
                <a:ext uri="{FF2B5EF4-FFF2-40B4-BE49-F238E27FC236}">
                  <a16:creationId xmlns:a16="http://schemas.microsoft.com/office/drawing/2014/main" id="{772C489F-16F0-7661-22A4-5B8DB2954EA6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646;p34">
              <a:extLst>
                <a:ext uri="{FF2B5EF4-FFF2-40B4-BE49-F238E27FC236}">
                  <a16:creationId xmlns:a16="http://schemas.microsoft.com/office/drawing/2014/main" id="{3AD9C072-7137-B063-7F63-ED100766C64C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7;p34">
              <a:extLst>
                <a:ext uri="{FF2B5EF4-FFF2-40B4-BE49-F238E27FC236}">
                  <a16:creationId xmlns:a16="http://schemas.microsoft.com/office/drawing/2014/main" id="{7C1D5ADF-3D14-220F-D321-E1B71EA7CA7F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76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627B3C9-B701-2D33-D8E5-D76BEE1399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8" t="4239" r="2565" b="-4239"/>
          <a:stretch>
            <a:fillRect/>
          </a:stretch>
        </p:blipFill>
        <p:spPr>
          <a:xfrm rot="21342455">
            <a:off x="1821832" y="2283714"/>
            <a:ext cx="2664000" cy="2147278"/>
          </a:xfrm>
          <a:prstGeom prst="rect">
            <a:avLst/>
          </a:prstGeom>
        </p:spPr>
      </p:pic>
      <p:pic>
        <p:nvPicPr>
          <p:cNvPr id="749" name="Google Shape;749;p40"/>
          <p:cNvPicPr preferRelativeResize="0"/>
          <p:nvPr/>
        </p:nvPicPr>
        <p:blipFill rotWithShape="1">
          <a:blip r:embed="rId4">
            <a:alphaModFix/>
          </a:blip>
          <a:srcRect l="8508" t="1644" b="3855"/>
          <a:stretch/>
        </p:blipFill>
        <p:spPr>
          <a:xfrm>
            <a:off x="4372350" y="536950"/>
            <a:ext cx="4179300" cy="2877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50" name="Google Shape;750;p40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40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752" name="Google Shape;752;p40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40"/>
          <p:cNvSpPr txBox="1"/>
          <p:nvPr/>
        </p:nvSpPr>
        <p:spPr>
          <a:xfrm>
            <a:off x="5018800" y="2993100"/>
            <a:ext cx="30927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Eine Methode namens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81" dirty="0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hilft beim Einordnen.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5" name="Google Shape;755;p40"/>
          <p:cNvSpPr/>
          <p:nvPr/>
        </p:nvSpPr>
        <p:spPr>
          <a:xfrm>
            <a:off x="588100" y="1377625"/>
            <a:ext cx="3175800" cy="1227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40"/>
          <p:cNvSpPr txBox="1"/>
          <p:nvPr/>
        </p:nvSpPr>
        <p:spPr>
          <a:xfrm>
            <a:off x="737326" y="1577725"/>
            <a:ext cx="3047400" cy="82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Und wenn wir es genauer wissen wollen?</a:t>
            </a:r>
            <a:endParaRPr sz="1881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7" name="Google Shape;757;p40"/>
          <p:cNvSpPr/>
          <p:nvPr/>
        </p:nvSpPr>
        <p:spPr>
          <a:xfrm>
            <a:off x="515179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1799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8" name="Google Shape;758;p40"/>
          <p:cNvSpPr/>
          <p:nvPr/>
        </p:nvSpPr>
        <p:spPr>
          <a:xfrm>
            <a:off x="547188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9" name="Google Shape;759;p40"/>
          <p:cNvSpPr/>
          <p:nvPr/>
        </p:nvSpPr>
        <p:spPr>
          <a:xfrm>
            <a:off x="5791972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0" name="Google Shape;760;p40"/>
          <p:cNvSpPr/>
          <p:nvPr/>
        </p:nvSpPr>
        <p:spPr>
          <a:xfrm>
            <a:off x="6112051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DBA230C-FAEB-CE62-FA9D-96582CAB7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4A0FF39-7EDC-0E19-177E-703B3EA8C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015" y="1112911"/>
            <a:ext cx="2272642" cy="880044"/>
          </a:xfrm>
          <a:prstGeom prst="rect">
            <a:avLst/>
          </a:prstGeom>
        </p:spPr>
      </p:pic>
      <p:sp>
        <p:nvSpPr>
          <p:cNvPr id="766" name="Google Shape;766;p41"/>
          <p:cNvSpPr txBox="1"/>
          <p:nvPr/>
        </p:nvSpPr>
        <p:spPr>
          <a:xfrm>
            <a:off x="341586" y="-266700"/>
            <a:ext cx="1200618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E281"/>
                </a:solidFill>
                <a:latin typeface="Google Sans"/>
                <a:ea typeface="Google Sans"/>
                <a:cs typeface="Google Sans"/>
                <a:sym typeface="Google Sans"/>
              </a:rPr>
              <a:t>2</a:t>
            </a:r>
            <a:endParaRPr sz="16500" dirty="0">
              <a:solidFill>
                <a:srgbClr val="00E28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7" name="Google Shape;767;p41"/>
          <p:cNvSpPr txBox="1"/>
          <p:nvPr/>
        </p:nvSpPr>
        <p:spPr>
          <a:xfrm>
            <a:off x="4675676" y="1483450"/>
            <a:ext cx="3241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 vier Schritten 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zum vollen Überblick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8" name="Google Shape;768;p41"/>
          <p:cNvSpPr txBox="1"/>
          <p:nvPr/>
        </p:nvSpPr>
        <p:spPr>
          <a:xfrm>
            <a:off x="572000" y="4713343"/>
            <a:ext cx="46671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Griechische Nationalbibliothek, Getty Images.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9" name="Google Shape;769;p41"/>
          <p:cNvSpPr/>
          <p:nvPr/>
        </p:nvSpPr>
        <p:spPr>
          <a:xfrm>
            <a:off x="572000" y="2283900"/>
            <a:ext cx="3999900" cy="23439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770" name="Google Shape;770;p41"/>
          <p:cNvPicPr preferRelativeResize="0"/>
          <p:nvPr/>
        </p:nvPicPr>
        <p:blipFill rotWithShape="1">
          <a:blip r:embed="rId5">
            <a:alphaModFix/>
          </a:blip>
          <a:srcRect t="36089" b="24852"/>
          <a:stretch/>
        </p:blipFill>
        <p:spPr>
          <a:xfrm flipH="1">
            <a:off x="572100" y="2283900"/>
            <a:ext cx="39999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72" name="Google Shape;772;p41"/>
          <p:cNvSpPr/>
          <p:nvPr/>
        </p:nvSpPr>
        <p:spPr>
          <a:xfrm>
            <a:off x="576975" y="9378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773" name="Google Shape;773;p41"/>
          <p:cNvSpPr txBox="1"/>
          <p:nvPr/>
        </p:nvSpPr>
        <p:spPr>
          <a:xfrm>
            <a:off x="798945" y="1061072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Die SIFT-Methode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42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9" name="Google Shape;779;p42" title="SIFT Roller 2.gif"/>
          <p:cNvPicPr preferRelativeResize="0"/>
          <p:nvPr/>
        </p:nvPicPr>
        <p:blipFill rotWithShape="1">
          <a:blip r:embed="rId3">
            <a:alphaModFix/>
          </a:blip>
          <a:srcRect l="10286" t="40352" r="9790" b="23663"/>
          <a:stretch/>
        </p:blipFill>
        <p:spPr>
          <a:xfrm>
            <a:off x="1566275" y="1370800"/>
            <a:ext cx="6018725" cy="27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4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4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3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43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4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789" name="Google Shape;789;p43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43"/>
          <p:cNvSpPr/>
          <p:nvPr/>
        </p:nvSpPr>
        <p:spPr>
          <a:xfrm rot="10800000" flipH="1">
            <a:off x="3037600" y="1361125"/>
            <a:ext cx="45771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1_Deutsch_720p">
            <a:hlinkClick r:id="" action="ppaction://media"/>
            <a:extLst>
              <a:ext uri="{FF2B5EF4-FFF2-40B4-BE49-F238E27FC236}">
                <a16:creationId xmlns:a16="http://schemas.microsoft.com/office/drawing/2014/main" id="{13BED5A3-3DC4-F4E1-0D2D-36ED9B3214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45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45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34A8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802;p45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03" name="Google Shape;803;p45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45"/>
          <p:cNvSpPr/>
          <p:nvPr/>
        </p:nvSpPr>
        <p:spPr>
          <a:xfrm rot="10800000" flipH="1">
            <a:off x="4392975" y="1361125"/>
            <a:ext cx="3221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45"/>
          <p:cNvSpPr/>
          <p:nvPr/>
        </p:nvSpPr>
        <p:spPr>
          <a:xfrm rot="10800000" flipH="1">
            <a:off x="1528575" y="1361125"/>
            <a:ext cx="1507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IFT 2_Deutsch_720p">
            <a:hlinkClick r:id="" action="ppaction://media"/>
            <a:extLst>
              <a:ext uri="{FF2B5EF4-FFF2-40B4-BE49-F238E27FC236}">
                <a16:creationId xmlns:a16="http://schemas.microsoft.com/office/drawing/2014/main" id="{857F29E8-09FC-788B-A213-1A30F41C0B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F641F45B-F1D6-6D75-C8D5-8DC21903E3BC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47"/>
          <p:cNvSpPr/>
          <p:nvPr/>
        </p:nvSpPr>
        <p:spPr>
          <a:xfrm>
            <a:off x="1288650" y="1115775"/>
            <a:ext cx="67098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47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18" name="Google Shape;818;p47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175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47"/>
          <p:cNvSpPr/>
          <p:nvPr/>
        </p:nvSpPr>
        <p:spPr>
          <a:xfrm rot="10800000" flipH="1">
            <a:off x="5708050" y="1361125"/>
            <a:ext cx="19065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47"/>
          <p:cNvSpPr/>
          <p:nvPr/>
        </p:nvSpPr>
        <p:spPr>
          <a:xfrm rot="10800000" flipH="1">
            <a:off x="1659350" y="1361125"/>
            <a:ext cx="2734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EBD23FE8-059D-2C3A-54F4-90602A7E1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57" y="1432091"/>
            <a:ext cx="2272642" cy="880044"/>
          </a:xfrm>
          <a:prstGeom prst="rect">
            <a:avLst/>
          </a:prstGeom>
        </p:spPr>
      </p:pic>
      <p:sp>
        <p:nvSpPr>
          <p:cNvPr id="562" name="Google Shape;562;p30"/>
          <p:cNvSpPr txBox="1"/>
          <p:nvPr/>
        </p:nvSpPr>
        <p:spPr>
          <a:xfrm>
            <a:off x="572000" y="152400"/>
            <a:ext cx="1465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rPr>
              <a:t>Agenda</a:t>
            </a:r>
            <a:endParaRPr sz="2800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6BDAB472-39A5-AD20-902A-92DFB7617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979" y="582502"/>
            <a:ext cx="2579864" cy="2051938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E5B4462-7F13-4D02-58D2-599B426FB571}"/>
              </a:ext>
            </a:extLst>
          </p:cNvPr>
          <p:cNvGrpSpPr/>
          <p:nvPr/>
        </p:nvGrpSpPr>
        <p:grpSpPr>
          <a:xfrm>
            <a:off x="346282" y="1382390"/>
            <a:ext cx="1857944" cy="2646878"/>
            <a:chOff x="-1069600" y="1428258"/>
            <a:chExt cx="1857944" cy="2646878"/>
          </a:xfrm>
        </p:grpSpPr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3B44CFB-431D-00D8-0324-D88BF34CA4B6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B1860BED-3300-45D8-4083-C5723135BB0B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17" name="Rechteck: abgerundete Ecken 16">
                <a:extLst>
                  <a:ext uri="{FF2B5EF4-FFF2-40B4-BE49-F238E27FC236}">
                    <a16:creationId xmlns:a16="http://schemas.microsoft.com/office/drawing/2014/main" id="{0458E7C4-E419-8E49-947F-C9D299CF40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DE01C6C-D48D-5742-251E-774AB76CE7DB}"/>
                  </a:ext>
                </a:extLst>
              </p:cNvPr>
              <p:cNvSpPr txBox="1"/>
              <p:nvPr/>
            </p:nvSpPr>
            <p:spPr>
              <a:xfrm>
                <a:off x="-125651" y="4110060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E0843AF-20DD-43CE-F731-6584D1EACAB9}"/>
              </a:ext>
            </a:extLst>
          </p:cNvPr>
          <p:cNvGrpSpPr/>
          <p:nvPr/>
        </p:nvGrpSpPr>
        <p:grpSpPr>
          <a:xfrm>
            <a:off x="4004974" y="2465795"/>
            <a:ext cx="1969600" cy="2646878"/>
            <a:chOff x="-1017844" y="1290240"/>
            <a:chExt cx="1969600" cy="2646878"/>
          </a:xfrm>
        </p:grpSpPr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DBB7301-5368-B226-8A8E-FD2D58F43998}"/>
                </a:ext>
              </a:extLst>
            </p:cNvPr>
            <p:cNvSpPr txBox="1"/>
            <p:nvPr/>
          </p:nvSpPr>
          <p:spPr>
            <a:xfrm>
              <a:off x="-1017844" y="1290240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13668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4</a:t>
              </a:r>
            </a:p>
          </p:txBody>
        </p:sp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2DB29A44-7561-3F36-3A12-C8A81339249E}"/>
                </a:ext>
              </a:extLst>
            </p:cNvPr>
            <p:cNvGrpSpPr/>
            <p:nvPr/>
          </p:nvGrpSpPr>
          <p:grpSpPr>
            <a:xfrm>
              <a:off x="-578174" y="2488144"/>
              <a:ext cx="1529930" cy="466914"/>
              <a:chOff x="-326174" y="3877480"/>
              <a:chExt cx="1529930" cy="466914"/>
            </a:xfrm>
          </p:grpSpPr>
          <p:sp>
            <p:nvSpPr>
              <p:cNvPr id="24" name="Rechteck: abgerundete Ecken 23">
                <a:extLst>
                  <a:ext uri="{FF2B5EF4-FFF2-40B4-BE49-F238E27FC236}">
                    <a16:creationId xmlns:a16="http://schemas.microsoft.com/office/drawing/2014/main" id="{2EEE2EA8-9257-24A3-B35D-C7DA739EC454}"/>
                  </a:ext>
                </a:extLst>
              </p:cNvPr>
              <p:cNvSpPr/>
              <p:nvPr/>
            </p:nvSpPr>
            <p:spPr>
              <a:xfrm>
                <a:off x="-326174" y="3877480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13668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highlight>
                    <a:srgbClr val="00E281"/>
                  </a:highlight>
                </a:endParaRP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5695B648-C212-47F9-5271-59814AF7536D}"/>
                  </a:ext>
                </a:extLst>
              </p:cNvPr>
              <p:cNvSpPr txBox="1"/>
              <p:nvPr/>
            </p:nvSpPr>
            <p:spPr>
              <a:xfrm>
                <a:off x="22277" y="3964422"/>
                <a:ext cx="939880" cy="278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Abschluss</a:t>
                </a:r>
              </a:p>
            </p:txBody>
          </p:sp>
        </p:grp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03E0AC3-4D6F-FCDF-AEEC-C320180B4508}"/>
              </a:ext>
            </a:extLst>
          </p:cNvPr>
          <p:cNvGrpSpPr/>
          <p:nvPr/>
        </p:nvGrpSpPr>
        <p:grpSpPr>
          <a:xfrm>
            <a:off x="3451475" y="58951"/>
            <a:ext cx="2300396" cy="2646878"/>
            <a:chOff x="-1069600" y="1428258"/>
            <a:chExt cx="2300396" cy="2646878"/>
          </a:xfrm>
        </p:grpSpPr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CE5C513A-2D09-03D1-A3A1-6DCBDAA065AB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E281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2</a:t>
              </a:r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E289E32-E3FD-7445-8AF5-8B20175CC0AE}"/>
                </a:ext>
              </a:extLst>
            </p:cNvPr>
            <p:cNvGrpSpPr/>
            <p:nvPr/>
          </p:nvGrpSpPr>
          <p:grpSpPr>
            <a:xfrm>
              <a:off x="-629930" y="2626162"/>
              <a:ext cx="1860726" cy="466914"/>
              <a:chOff x="-377930" y="4015498"/>
              <a:chExt cx="1860726" cy="466914"/>
            </a:xfrm>
          </p:grpSpPr>
          <p:sp>
            <p:nvSpPr>
              <p:cNvPr id="12" name="Rechteck: abgerundete Ecken 11">
                <a:extLst>
                  <a:ext uri="{FF2B5EF4-FFF2-40B4-BE49-F238E27FC236}">
                    <a16:creationId xmlns:a16="http://schemas.microsoft.com/office/drawing/2014/main" id="{FA757523-1CF8-B499-C2EA-B27BE45274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860726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E281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C8EA0BAD-2F94-8F6A-1CD3-5F22F43035A3}"/>
                  </a:ext>
                </a:extLst>
              </p:cNvPr>
              <p:cNvSpPr txBox="1"/>
              <p:nvPr/>
            </p:nvSpPr>
            <p:spPr>
              <a:xfrm>
                <a:off x="-125651" y="4117680"/>
                <a:ext cx="1436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Die </a:t>
                </a:r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-Methode</a:t>
                </a:r>
              </a:p>
            </p:txBody>
          </p:sp>
        </p:grpSp>
      </p:grpSp>
      <p:pic>
        <p:nvPicPr>
          <p:cNvPr id="28" name="Grafik 27">
            <a:extLst>
              <a:ext uri="{FF2B5EF4-FFF2-40B4-BE49-F238E27FC236}">
                <a16:creationId xmlns:a16="http://schemas.microsoft.com/office/drawing/2014/main" id="{BCF91285-6DFB-0577-2BA0-F265FB1A7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049712" y="2006198"/>
            <a:ext cx="2579864" cy="2051938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9425DF1-4E29-AA94-BA12-3C8204F48299}"/>
              </a:ext>
            </a:extLst>
          </p:cNvPr>
          <p:cNvGrpSpPr/>
          <p:nvPr/>
        </p:nvGrpSpPr>
        <p:grpSpPr>
          <a:xfrm>
            <a:off x="6968968" y="390789"/>
            <a:ext cx="1969600" cy="2646878"/>
            <a:chOff x="-1069600" y="1428258"/>
            <a:chExt cx="1969600" cy="2646878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41374DD2-7C89-EFBE-452A-52E496ED32D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B064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3</a:t>
              </a:r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F3C0C6D6-E25C-3A21-70ED-ACD945BE8143}"/>
                </a:ext>
              </a:extLst>
            </p:cNvPr>
            <p:cNvGrpSpPr/>
            <p:nvPr/>
          </p:nvGrpSpPr>
          <p:grpSpPr>
            <a:xfrm>
              <a:off x="-629930" y="2626162"/>
              <a:ext cx="1529930" cy="466914"/>
              <a:chOff x="-377930" y="4015498"/>
              <a:chExt cx="1529930" cy="466914"/>
            </a:xfrm>
          </p:grpSpPr>
          <p:sp>
            <p:nvSpPr>
              <p:cNvPr id="3" name="Rechteck: abgerundete Ecken 2">
                <a:extLst>
                  <a:ext uri="{FF2B5EF4-FFF2-40B4-BE49-F238E27FC236}">
                    <a16:creationId xmlns:a16="http://schemas.microsoft.com/office/drawing/2014/main" id="{BB063D99-80B6-3056-A447-3D731B2938E7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B064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EF2C12B-C2F0-37AC-023B-D47F7345A3DE}"/>
                  </a:ext>
                </a:extLst>
              </p:cNvPr>
              <p:cNvSpPr txBox="1"/>
              <p:nvPr/>
            </p:nvSpPr>
            <p:spPr>
              <a:xfrm>
                <a:off x="-181880" y="4102440"/>
                <a:ext cx="115536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 in Praxis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3_Deutsch_720p">
            <a:hlinkClick r:id="" action="ppaction://media"/>
            <a:extLst>
              <a:ext uri="{FF2B5EF4-FFF2-40B4-BE49-F238E27FC236}">
                <a16:creationId xmlns:a16="http://schemas.microsoft.com/office/drawing/2014/main" id="{4CFD5B3A-835A-FC65-3A0F-8B22478CD0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DEE615B6-E1B5-588B-D5F5-1CB97FA0C60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49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49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33" name="Google Shape;833;p49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49"/>
          <p:cNvSpPr/>
          <p:nvPr/>
        </p:nvSpPr>
        <p:spPr>
          <a:xfrm rot="10800000" flipH="1">
            <a:off x="1659425" y="1361125"/>
            <a:ext cx="4055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4_Deutsch_720p">
            <a:hlinkClick r:id="" action="ppaction://media"/>
            <a:extLst>
              <a:ext uri="{FF2B5EF4-FFF2-40B4-BE49-F238E27FC236}">
                <a16:creationId xmlns:a16="http://schemas.microsoft.com/office/drawing/2014/main" id="{E1A178C0-FBF1-7DBA-877C-5689E479FF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B4A74D0-D42B-7451-F625-F39E1007D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8BCF741-4C83-1DC7-4BBB-67DD245D4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23" y="1114591"/>
            <a:ext cx="2272642" cy="880044"/>
          </a:xfrm>
          <a:prstGeom prst="rect">
            <a:avLst/>
          </a:prstGeom>
        </p:spPr>
      </p:pic>
      <p:sp>
        <p:nvSpPr>
          <p:cNvPr id="845" name="Google Shape;845;p51"/>
          <p:cNvSpPr txBox="1"/>
          <p:nvPr/>
        </p:nvSpPr>
        <p:spPr>
          <a:xfrm>
            <a:off x="185935" y="-327458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B064"/>
                </a:solidFill>
                <a:latin typeface="Google Sans"/>
                <a:ea typeface="Google Sans"/>
                <a:cs typeface="Google Sans"/>
                <a:sym typeface="Google Sans"/>
              </a:rPr>
              <a:t>3</a:t>
            </a:r>
            <a:endParaRPr sz="16500" dirty="0">
              <a:solidFill>
                <a:srgbClr val="00B06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6" name="Google Shape;846;p51"/>
          <p:cNvSpPr txBox="1"/>
          <p:nvPr/>
        </p:nvSpPr>
        <p:spPr>
          <a:xfrm>
            <a:off x="4121576" y="1495575"/>
            <a:ext cx="4349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Von der Theorie zur Praxis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7" name="Google Shape;847;p51"/>
          <p:cNvSpPr/>
          <p:nvPr/>
        </p:nvSpPr>
        <p:spPr>
          <a:xfrm>
            <a:off x="576975" y="1046325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B064"/>
              </a:solidFill>
            </a:endParaRPr>
          </a:p>
        </p:txBody>
      </p:sp>
      <p:sp>
        <p:nvSpPr>
          <p:cNvPr id="848" name="Google Shape;848;p51"/>
          <p:cNvSpPr txBox="1"/>
          <p:nvPr/>
        </p:nvSpPr>
        <p:spPr>
          <a:xfrm>
            <a:off x="715525" y="1168950"/>
            <a:ext cx="20094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SIFT anwenden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34A853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9" name="Google Shape;849;p51"/>
          <p:cNvSpPr txBox="1"/>
          <p:nvPr/>
        </p:nvSpPr>
        <p:spPr>
          <a:xfrm>
            <a:off x="576975" y="4704125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50" name="Google Shape;850;p51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851" name="Google Shape;851;p51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2" name="Google Shape;852;p51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57">
          <a:extLst>
            <a:ext uri="{FF2B5EF4-FFF2-40B4-BE49-F238E27FC236}">
              <a16:creationId xmlns:a16="http://schemas.microsoft.com/office/drawing/2014/main" id="{35549B29-3EE9-34F1-6FD8-1E3971D01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52">
            <a:extLst>
              <a:ext uri="{FF2B5EF4-FFF2-40B4-BE49-F238E27FC236}">
                <a16:creationId xmlns:a16="http://schemas.microsoft.com/office/drawing/2014/main" id="{980B0B51-F13E-BEB0-C1CC-25C5C5C16AEC}"/>
              </a:ext>
            </a:extLst>
          </p:cNvPr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52">
            <a:extLst>
              <a:ext uri="{FF2B5EF4-FFF2-40B4-BE49-F238E27FC236}">
                <a16:creationId xmlns:a16="http://schemas.microsoft.com/office/drawing/2014/main" id="{C737A850-3521-F221-B2C7-C00A66A3710F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52">
            <a:extLst>
              <a:ext uri="{FF2B5EF4-FFF2-40B4-BE49-F238E27FC236}">
                <a16:creationId xmlns:a16="http://schemas.microsoft.com/office/drawing/2014/main" id="{8109399E-EE44-A74D-E77D-F1D34082045E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63" name="Google Shape;863;p52">
            <a:extLst>
              <a:ext uri="{FF2B5EF4-FFF2-40B4-BE49-F238E27FC236}">
                <a16:creationId xmlns:a16="http://schemas.microsoft.com/office/drawing/2014/main" id="{8B8EF369-3A54-508D-18E5-285DAE6AC52F}"/>
              </a:ext>
            </a:extLst>
          </p:cNvPr>
          <p:cNvSpPr txBox="1"/>
          <p:nvPr/>
        </p:nvSpPr>
        <p:spPr>
          <a:xfrm>
            <a:off x="588100" y="1107625"/>
            <a:ext cx="2003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Google Sans"/>
                <a:ea typeface="Google Sans"/>
                <a:cs typeface="Google Sans"/>
                <a:sym typeface="Google Sans"/>
              </a:rPr>
              <a:t>Dieses Bild zeigt angeblich eine…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30B29C8-25D8-F0C0-BF65-B80700B43E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350168" y="1658406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30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67">
          <a:extLst>
            <a:ext uri="{FF2B5EF4-FFF2-40B4-BE49-F238E27FC236}">
              <a16:creationId xmlns:a16="http://schemas.microsoft.com/office/drawing/2014/main" id="{D5FF3726-E760-181E-CDE6-4AC461E97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51646F4-EBF8-2B83-2B25-EA94B00159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875" b="9905"/>
          <a:stretch>
            <a:fillRect/>
          </a:stretch>
        </p:blipFill>
        <p:spPr>
          <a:xfrm>
            <a:off x="1453625" y="2160000"/>
            <a:ext cx="1477875" cy="1224000"/>
          </a:xfrm>
          <a:prstGeom prst="rect">
            <a:avLst/>
          </a:prstGeom>
        </p:spPr>
      </p:pic>
      <p:sp>
        <p:nvSpPr>
          <p:cNvPr id="870" name="Google Shape;870;p53">
            <a:extLst>
              <a:ext uri="{FF2B5EF4-FFF2-40B4-BE49-F238E27FC236}">
                <a16:creationId xmlns:a16="http://schemas.microsoft.com/office/drawing/2014/main" id="{657E9572-B7BC-EB06-7302-85F68D7014EB}"/>
              </a:ext>
            </a:extLst>
          </p:cNvPr>
          <p:cNvSpPr/>
          <p:nvPr/>
        </p:nvSpPr>
        <p:spPr>
          <a:xfrm>
            <a:off x="952125" y="3595200"/>
            <a:ext cx="22881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53">
            <a:extLst>
              <a:ext uri="{FF2B5EF4-FFF2-40B4-BE49-F238E27FC236}">
                <a16:creationId xmlns:a16="http://schemas.microsoft.com/office/drawing/2014/main" id="{B7A4251F-12AF-6122-1C4F-35B5DA936FF6}"/>
              </a:ext>
            </a:extLst>
          </p:cNvPr>
          <p:cNvSpPr txBox="1"/>
          <p:nvPr/>
        </p:nvSpPr>
        <p:spPr>
          <a:xfrm>
            <a:off x="1026425" y="3698625"/>
            <a:ext cx="21393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Stopp – wir prüfen das!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72" name="Google Shape;872;p53">
            <a:extLst>
              <a:ext uri="{FF2B5EF4-FFF2-40B4-BE49-F238E27FC236}">
                <a16:creationId xmlns:a16="http://schemas.microsoft.com/office/drawing/2014/main" id="{9DF3159F-17CA-D120-5D6D-981F9A9CD616}"/>
              </a:ext>
            </a:extLst>
          </p:cNvPr>
          <p:cNvSpPr txBox="1"/>
          <p:nvPr/>
        </p:nvSpPr>
        <p:spPr>
          <a:xfrm>
            <a:off x="691550" y="1064875"/>
            <a:ext cx="2809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Aber stimmt das wirklich?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74" name="Google Shape;874;p53">
            <a:extLst>
              <a:ext uri="{FF2B5EF4-FFF2-40B4-BE49-F238E27FC236}">
                <a16:creationId xmlns:a16="http://schemas.microsoft.com/office/drawing/2014/main" id="{43FAEDF0-07C4-853A-6FC4-C61D0935379A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53">
            <a:extLst>
              <a:ext uri="{FF2B5EF4-FFF2-40B4-BE49-F238E27FC236}">
                <a16:creationId xmlns:a16="http://schemas.microsoft.com/office/drawing/2014/main" id="{34C1706F-D416-BCF1-C6E0-40ECD318A095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858;p52">
            <a:extLst>
              <a:ext uri="{FF2B5EF4-FFF2-40B4-BE49-F238E27FC236}">
                <a16:creationId xmlns:a16="http://schemas.microsoft.com/office/drawing/2014/main" id="{07FFDFE0-810B-7A08-661F-79D14D10452B}"/>
              </a:ext>
            </a:extLst>
          </p:cNvPr>
          <p:cNvSpPr/>
          <p:nvPr/>
        </p:nvSpPr>
        <p:spPr>
          <a:xfrm>
            <a:off x="4650256" y="43522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02958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79">
          <a:extLst>
            <a:ext uri="{FF2B5EF4-FFF2-40B4-BE49-F238E27FC236}">
              <a16:creationId xmlns:a16="http://schemas.microsoft.com/office/drawing/2014/main" id="{DAF90D0C-C55C-6B1F-CF68-3A47532D6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54">
            <a:extLst>
              <a:ext uri="{FF2B5EF4-FFF2-40B4-BE49-F238E27FC236}">
                <a16:creationId xmlns:a16="http://schemas.microsoft.com/office/drawing/2014/main" id="{10EE3E41-5322-A2E1-C53C-9E865B34F29C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Suche die Behauptung - 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das geht auch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im KI-Modus.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882" name="Google Shape;882;p54" title="Group 2049750457.png">
            <a:extLst>
              <a:ext uri="{FF2B5EF4-FFF2-40B4-BE49-F238E27FC236}">
                <a16:creationId xmlns:a16="http://schemas.microsoft.com/office/drawing/2014/main" id="{97368081-07BB-E0EB-12FA-EE59A5E41D8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883" name="Google Shape;883;p54">
            <a:extLst>
              <a:ext uri="{FF2B5EF4-FFF2-40B4-BE49-F238E27FC236}">
                <a16:creationId xmlns:a16="http://schemas.microsoft.com/office/drawing/2014/main" id="{879FA091-5F42-F00C-B273-2407C830D56D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54">
            <a:extLst>
              <a:ext uri="{FF2B5EF4-FFF2-40B4-BE49-F238E27FC236}">
                <a16:creationId xmlns:a16="http://schemas.microsoft.com/office/drawing/2014/main" id="{F6193E72-4689-C348-ED70-CD3B4E70E950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85" name="Google Shape;885;p54">
            <a:extLst>
              <a:ext uri="{FF2B5EF4-FFF2-40B4-BE49-F238E27FC236}">
                <a16:creationId xmlns:a16="http://schemas.microsoft.com/office/drawing/2014/main" id="{C67DCDEF-57BC-847D-A336-ABD2522B0F20}"/>
              </a:ext>
            </a:extLst>
          </p:cNvPr>
          <p:cNvSpPr/>
          <p:nvPr/>
        </p:nvSpPr>
        <p:spPr>
          <a:xfrm>
            <a:off x="4486276" y="406728"/>
            <a:ext cx="4375524" cy="4255173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233682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885;p54">
            <a:extLst>
              <a:ext uri="{FF2B5EF4-FFF2-40B4-BE49-F238E27FC236}">
                <a16:creationId xmlns:a16="http://schemas.microsoft.com/office/drawing/2014/main" id="{FFE3389F-83B8-70FA-1795-C23214C9A3B0}"/>
              </a:ext>
            </a:extLst>
          </p:cNvPr>
          <p:cNvSpPr/>
          <p:nvPr/>
        </p:nvSpPr>
        <p:spPr>
          <a:xfrm>
            <a:off x="4482226" y="404758"/>
            <a:ext cx="4379574" cy="4259111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B302C63-4699-41E8-40E3-6A50EA0B2A3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1148871">
            <a:off x="1345627" y="2788914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6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0">
          <a:extLst>
            <a:ext uri="{FF2B5EF4-FFF2-40B4-BE49-F238E27FC236}">
              <a16:creationId xmlns:a16="http://schemas.microsoft.com/office/drawing/2014/main" id="{A6D3A38E-5F38-F0A0-0C34-320690E6E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A957993C-6DC5-2DF3-FD84-383ABF3454A5}"/>
              </a:ext>
            </a:extLst>
          </p:cNvPr>
          <p:cNvSpPr/>
          <p:nvPr/>
        </p:nvSpPr>
        <p:spPr>
          <a:xfrm>
            <a:off x="3704450" y="565200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1" name="Google Shape;891;p55">
            <a:extLst>
              <a:ext uri="{FF2B5EF4-FFF2-40B4-BE49-F238E27FC236}">
                <a16:creationId xmlns:a16="http://schemas.microsoft.com/office/drawing/2014/main" id="{CFF21367-48CD-1355-F62F-85985C183E9A}"/>
              </a:ext>
            </a:extLst>
          </p:cNvPr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93" name="Google Shape;893;p55">
            <a:extLst>
              <a:ext uri="{FF2B5EF4-FFF2-40B4-BE49-F238E27FC236}">
                <a16:creationId xmlns:a16="http://schemas.microsoft.com/office/drawing/2014/main" id="{2D7FF4CA-80BB-2CBE-5D1C-E24017680513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55">
            <a:extLst>
              <a:ext uri="{FF2B5EF4-FFF2-40B4-BE49-F238E27FC236}">
                <a16:creationId xmlns:a16="http://schemas.microsoft.com/office/drawing/2014/main" id="{740540D6-C3DA-7DAD-40BB-86D59B4BF69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41836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9">
          <a:extLst>
            <a:ext uri="{FF2B5EF4-FFF2-40B4-BE49-F238E27FC236}">
              <a16:creationId xmlns:a16="http://schemas.microsoft.com/office/drawing/2014/main" id="{6CB7AC67-E066-3632-7653-F561046A3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DE5C785-9867-DF33-E405-7076E1E685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636876" y="2376000"/>
            <a:ext cx="1477875" cy="118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5003E6DF-B192-59D9-6C06-A08BFCF832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8861" t="45535" r="-188" b="-15952"/>
          <a:stretch>
            <a:fillRect/>
          </a:stretch>
        </p:blipFill>
        <p:spPr>
          <a:xfrm rot="19953990">
            <a:off x="1998832" y="2937600"/>
            <a:ext cx="1728000" cy="1512000"/>
          </a:xfrm>
          <a:prstGeom prst="rect">
            <a:avLst/>
          </a:prstGeom>
        </p:spPr>
      </p:pic>
      <p:sp>
        <p:nvSpPr>
          <p:cNvPr id="900" name="Google Shape;900;p56">
            <a:extLst>
              <a:ext uri="{FF2B5EF4-FFF2-40B4-BE49-F238E27FC236}">
                <a16:creationId xmlns:a16="http://schemas.microsoft.com/office/drawing/2014/main" id="{F62FD0B4-E4A0-7D7E-8C0B-99468C9F838C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56">
            <a:extLst>
              <a:ext uri="{FF2B5EF4-FFF2-40B4-BE49-F238E27FC236}">
                <a16:creationId xmlns:a16="http://schemas.microsoft.com/office/drawing/2014/main" id="{2C9263B5-77A7-9350-1B95-916DEFEC5DFF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56">
            <a:extLst>
              <a:ext uri="{FF2B5EF4-FFF2-40B4-BE49-F238E27FC236}">
                <a16:creationId xmlns:a16="http://schemas.microsoft.com/office/drawing/2014/main" id="{9FBCA9C2-3705-6768-56D8-BB294185C185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03" name="Google Shape;903;p56">
            <a:extLst>
              <a:ext uri="{FF2B5EF4-FFF2-40B4-BE49-F238E27FC236}">
                <a16:creationId xmlns:a16="http://schemas.microsoft.com/office/drawing/2014/main" id="{B55AAA85-9C15-8E0B-831A-D05FA9DE2966}"/>
              </a:ext>
            </a:extLst>
          </p:cNvPr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3" name="Google Shape;907;p56">
            <a:extLst>
              <a:ext uri="{FF2B5EF4-FFF2-40B4-BE49-F238E27FC236}">
                <a16:creationId xmlns:a16="http://schemas.microsoft.com/office/drawing/2014/main" id="{531C7022-56C0-0966-C60D-EEEC9B52993E}"/>
              </a:ext>
            </a:extLst>
          </p:cNvPr>
          <p:cNvSpPr/>
          <p:nvPr/>
        </p:nvSpPr>
        <p:spPr>
          <a:xfrm>
            <a:off x="686000" y="3595200"/>
            <a:ext cx="123424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08;p56">
            <a:extLst>
              <a:ext uri="{FF2B5EF4-FFF2-40B4-BE49-F238E27FC236}">
                <a16:creationId xmlns:a16="http://schemas.microsoft.com/office/drawing/2014/main" id="{7747E043-D7E7-0D36-5186-309CE1DA6EAE}"/>
              </a:ext>
            </a:extLst>
          </p:cNvPr>
          <p:cNvSpPr txBox="1"/>
          <p:nvPr/>
        </p:nvSpPr>
        <p:spPr>
          <a:xfrm>
            <a:off x="1031814" y="3699465"/>
            <a:ext cx="10122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Aber…!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11507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12">
          <a:extLst>
            <a:ext uri="{FF2B5EF4-FFF2-40B4-BE49-F238E27FC236}">
              <a16:creationId xmlns:a16="http://schemas.microsoft.com/office/drawing/2014/main" id="{89EABACB-9F46-BCDC-D4AD-F10685A49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CE49D05-06DF-F25E-70A4-E66F94ACD0F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13" name="Google Shape;913;p57">
            <a:extLst>
              <a:ext uri="{FF2B5EF4-FFF2-40B4-BE49-F238E27FC236}">
                <a16:creationId xmlns:a16="http://schemas.microsoft.com/office/drawing/2014/main" id="{834613A5-FD76-C8D4-EFE1-84E03154DCE2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57">
            <a:extLst>
              <a:ext uri="{FF2B5EF4-FFF2-40B4-BE49-F238E27FC236}">
                <a16:creationId xmlns:a16="http://schemas.microsoft.com/office/drawing/2014/main" id="{F8F88A5A-635A-9031-AA1B-0ABD0B281011}"/>
              </a:ext>
            </a:extLst>
          </p:cNvPr>
          <p:cNvSpPr txBox="1"/>
          <p:nvPr/>
        </p:nvSpPr>
        <p:spPr>
          <a:xfrm>
            <a:off x="563525" y="2090495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Frage weiter.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16" name="Google Shape;916;p57">
            <a:extLst>
              <a:ext uri="{FF2B5EF4-FFF2-40B4-BE49-F238E27FC236}">
                <a16:creationId xmlns:a16="http://schemas.microsoft.com/office/drawing/2014/main" id="{1DB253E3-6E0F-D79E-A6E8-5E1714649414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917;p57">
            <a:extLst>
              <a:ext uri="{FF2B5EF4-FFF2-40B4-BE49-F238E27FC236}">
                <a16:creationId xmlns:a16="http://schemas.microsoft.com/office/drawing/2014/main" id="{27575B66-6DAC-5EEF-B2F1-7F731F2E9A0E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61459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FF3310A-4CDE-7E84-7335-5D7E225BD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955" y="2262616"/>
            <a:ext cx="3243137" cy="2068453"/>
          </a:xfrm>
          <a:prstGeom prst="rect">
            <a:avLst/>
          </a:prstGeom>
        </p:spPr>
      </p:pic>
      <p:pic>
        <p:nvPicPr>
          <p:cNvPr id="569" name="Google Shape;569;p31"/>
          <p:cNvPicPr preferRelativeResize="0"/>
          <p:nvPr/>
        </p:nvPicPr>
        <p:blipFill rotWithShape="1">
          <a:blip r:embed="rId4">
            <a:alphaModFix/>
          </a:blip>
          <a:srcRect t="3967" b="3976"/>
          <a:stretch/>
        </p:blipFill>
        <p:spPr>
          <a:xfrm>
            <a:off x="4384650" y="536950"/>
            <a:ext cx="4167000" cy="2877000"/>
          </a:xfrm>
          <a:prstGeom prst="roundRect">
            <a:avLst>
              <a:gd name="adj" fmla="val 15590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0" name="Google Shape;570;p31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31"/>
          <p:cNvSpPr txBox="1"/>
          <p:nvPr/>
        </p:nvSpPr>
        <p:spPr>
          <a:xfrm>
            <a:off x="4943725" y="2850625"/>
            <a:ext cx="30927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Vertrauenswürdige Informationen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finden und ihren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Kontext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verstehen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.</a:t>
            </a:r>
            <a:endParaRPr sz="1881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3" name="Google Shape;573;p31"/>
          <p:cNvSpPr/>
          <p:nvPr/>
        </p:nvSpPr>
        <p:spPr>
          <a:xfrm>
            <a:off x="588088" y="1070644"/>
            <a:ext cx="31758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31"/>
          <p:cNvSpPr txBox="1"/>
          <p:nvPr/>
        </p:nvSpPr>
        <p:spPr>
          <a:xfrm>
            <a:off x="807249" y="1134550"/>
            <a:ext cx="27375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Suchen nach Informationen entwickelt sich rasend. Das Ziel bleibt: </a:t>
            </a:r>
            <a:endParaRPr sz="1881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5" name="Google Shape;575;p31"/>
          <p:cNvSpPr/>
          <p:nvPr/>
        </p:nvSpPr>
        <p:spPr>
          <a:xfrm>
            <a:off x="592150" y="373950"/>
            <a:ext cx="1612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31"/>
          <p:cNvSpPr txBox="1"/>
          <p:nvPr/>
        </p:nvSpPr>
        <p:spPr>
          <a:xfrm>
            <a:off x="588104" y="465694"/>
            <a:ext cx="16209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Super Searchers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22">
          <a:extLst>
            <a:ext uri="{FF2B5EF4-FFF2-40B4-BE49-F238E27FC236}">
              <a16:creationId xmlns:a16="http://schemas.microsoft.com/office/drawing/2014/main" id="{0A5A6C5D-47F8-3DE3-CBE6-D0619197D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53AA2C5-611F-EE52-953B-0C65C59065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523936"/>
            <a:ext cx="2808000" cy="2124000"/>
          </a:xfrm>
          <a:prstGeom prst="rect">
            <a:avLst/>
          </a:prstGeom>
        </p:spPr>
      </p:pic>
      <p:sp>
        <p:nvSpPr>
          <p:cNvPr id="923" name="Google Shape;923;p58">
            <a:extLst>
              <a:ext uri="{FF2B5EF4-FFF2-40B4-BE49-F238E27FC236}">
                <a16:creationId xmlns:a16="http://schemas.microsoft.com/office/drawing/2014/main" id="{EE63CA08-221C-458A-0685-199ECC8D9433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4" name="Google Shape;924;p58">
            <a:extLst>
              <a:ext uri="{FF2B5EF4-FFF2-40B4-BE49-F238E27FC236}">
                <a16:creationId xmlns:a16="http://schemas.microsoft.com/office/drawing/2014/main" id="{C2AE9152-2FFD-3E5C-429A-271F60C30802}"/>
              </a:ext>
            </a:extLst>
          </p:cNvPr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5" name="Google Shape;925;p58">
            <a:extLst>
              <a:ext uri="{FF2B5EF4-FFF2-40B4-BE49-F238E27FC236}">
                <a16:creationId xmlns:a16="http://schemas.microsoft.com/office/drawing/2014/main" id="{D302EE53-A0ED-7F5B-E8D9-4B15AA13459A}"/>
              </a:ext>
            </a:extLst>
          </p:cNvPr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6" name="Google Shape;926;p58">
            <a:extLst>
              <a:ext uri="{FF2B5EF4-FFF2-40B4-BE49-F238E27FC236}">
                <a16:creationId xmlns:a16="http://schemas.microsoft.com/office/drawing/2014/main" id="{56417CCF-5DEF-BE20-6F02-2CA8EA3CF632}"/>
              </a:ext>
            </a:extLst>
          </p:cNvPr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7" name="Google Shape;927;p58">
            <a:extLst>
              <a:ext uri="{FF2B5EF4-FFF2-40B4-BE49-F238E27FC236}">
                <a16:creationId xmlns:a16="http://schemas.microsoft.com/office/drawing/2014/main" id="{E3357545-04EB-C20E-78D3-AC9C68859515}"/>
              </a:ext>
            </a:extLst>
          </p:cNvPr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8" name="Google Shape;928;p58">
            <a:extLst>
              <a:ext uri="{FF2B5EF4-FFF2-40B4-BE49-F238E27FC236}">
                <a16:creationId xmlns:a16="http://schemas.microsoft.com/office/drawing/2014/main" id="{B2343054-1C31-4F97-DE0E-722BFF2270EA}"/>
              </a:ext>
            </a:extLst>
          </p:cNvPr>
          <p:cNvSpPr/>
          <p:nvPr/>
        </p:nvSpPr>
        <p:spPr>
          <a:xfrm>
            <a:off x="49482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29" name="Google Shape;929;p58">
            <a:extLst>
              <a:ext uri="{FF2B5EF4-FFF2-40B4-BE49-F238E27FC236}">
                <a16:creationId xmlns:a16="http://schemas.microsoft.com/office/drawing/2014/main" id="{2118AFDE-B4FE-3809-2ED5-12415ACA0087}"/>
              </a:ext>
            </a:extLst>
          </p:cNvPr>
          <p:cNvSpPr/>
          <p:nvPr/>
        </p:nvSpPr>
        <p:spPr>
          <a:xfrm>
            <a:off x="182597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30" name="Google Shape;930;p58">
            <a:extLst>
              <a:ext uri="{FF2B5EF4-FFF2-40B4-BE49-F238E27FC236}">
                <a16:creationId xmlns:a16="http://schemas.microsoft.com/office/drawing/2014/main" id="{F348DDF7-1631-68DA-3860-1BE5B3130EC2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bessere Berichte und Informationen.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32" name="Google Shape;932;p58">
            <a:extLst>
              <a:ext uri="{FF2B5EF4-FFF2-40B4-BE49-F238E27FC236}">
                <a16:creationId xmlns:a16="http://schemas.microsoft.com/office/drawing/2014/main" id="{04E4B3E7-0712-11A6-128F-96BA68D89CCD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933;p58">
            <a:extLst>
              <a:ext uri="{FF2B5EF4-FFF2-40B4-BE49-F238E27FC236}">
                <a16:creationId xmlns:a16="http://schemas.microsoft.com/office/drawing/2014/main" id="{A0E17860-F12B-BE6C-76C6-B0390332C3A0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33059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70">
          <a:extLst>
            <a:ext uri="{FF2B5EF4-FFF2-40B4-BE49-F238E27FC236}">
              <a16:creationId xmlns:a16="http://schemas.microsoft.com/office/drawing/2014/main" id="{CFD7FF5B-50EE-77F5-37E6-F9F653A6E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CE7A9E9-1ED5-841E-451A-A00372C306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72" name="Google Shape;972;p61">
            <a:extLst>
              <a:ext uri="{FF2B5EF4-FFF2-40B4-BE49-F238E27FC236}">
                <a16:creationId xmlns:a16="http://schemas.microsoft.com/office/drawing/2014/main" id="{D64AAAB3-6F0C-ECF3-7932-F43B87F1EDB5}"/>
              </a:ext>
            </a:extLst>
          </p:cNvPr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3" name="Google Shape;973;p61">
            <a:extLst>
              <a:ext uri="{FF2B5EF4-FFF2-40B4-BE49-F238E27FC236}">
                <a16:creationId xmlns:a16="http://schemas.microsoft.com/office/drawing/2014/main" id="{2B141F1F-8F19-0413-5949-B0ADA91BBF45}"/>
              </a:ext>
            </a:extLst>
          </p:cNvPr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4" name="Google Shape;974;p61">
            <a:extLst>
              <a:ext uri="{FF2B5EF4-FFF2-40B4-BE49-F238E27FC236}">
                <a16:creationId xmlns:a16="http://schemas.microsoft.com/office/drawing/2014/main" id="{DBE029FD-19D0-7B66-EA53-80E3D006643A}"/>
              </a:ext>
            </a:extLst>
          </p:cNvPr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5" name="Google Shape;975;p61">
            <a:extLst>
              <a:ext uri="{FF2B5EF4-FFF2-40B4-BE49-F238E27FC236}">
                <a16:creationId xmlns:a16="http://schemas.microsoft.com/office/drawing/2014/main" id="{1ABFFF2D-4546-11EA-6FF9-47ED4DE91842}"/>
              </a:ext>
            </a:extLst>
          </p:cNvPr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6" name="Google Shape;976;p61">
            <a:extLst>
              <a:ext uri="{FF2B5EF4-FFF2-40B4-BE49-F238E27FC236}">
                <a16:creationId xmlns:a16="http://schemas.microsoft.com/office/drawing/2014/main" id="{E6087CD8-D493-6B53-6B9C-98B317779ADF}"/>
              </a:ext>
            </a:extLst>
          </p:cNvPr>
          <p:cNvSpPr/>
          <p:nvPr/>
        </p:nvSpPr>
        <p:spPr>
          <a:xfrm>
            <a:off x="482550" y="979900"/>
            <a:ext cx="1328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77" name="Google Shape;977;p61">
            <a:extLst>
              <a:ext uri="{FF2B5EF4-FFF2-40B4-BE49-F238E27FC236}">
                <a16:creationId xmlns:a16="http://schemas.microsoft.com/office/drawing/2014/main" id="{E2131DEB-7570-21F2-FCC6-ED87CFD18345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den Ursprung.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9" name="Google Shape;979;p61">
            <a:extLst>
              <a:ext uri="{FF2B5EF4-FFF2-40B4-BE49-F238E27FC236}">
                <a16:creationId xmlns:a16="http://schemas.microsoft.com/office/drawing/2014/main" id="{12ACE0AC-0617-0D64-DA49-5DF4E21AB94B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61">
            <a:extLst>
              <a:ext uri="{FF2B5EF4-FFF2-40B4-BE49-F238E27FC236}">
                <a16:creationId xmlns:a16="http://schemas.microsoft.com/office/drawing/2014/main" id="{CAE014AB-6C20-2E9C-4A43-526DEF515C69}"/>
              </a:ext>
            </a:extLst>
          </p:cNvPr>
          <p:cNvSpPr txBox="1"/>
          <p:nvPr/>
        </p:nvSpPr>
        <p:spPr>
          <a:xfrm>
            <a:off x="592151" y="450786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4" name="Google Shape;955;p60">
            <a:extLst>
              <a:ext uri="{FF2B5EF4-FFF2-40B4-BE49-F238E27FC236}">
                <a16:creationId xmlns:a16="http://schemas.microsoft.com/office/drawing/2014/main" id="{1E2B20AA-A989-EF59-2A69-E08A6D8FF090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" name="Google Shape;955;p60">
            <a:extLst>
              <a:ext uri="{FF2B5EF4-FFF2-40B4-BE49-F238E27FC236}">
                <a16:creationId xmlns:a16="http://schemas.microsoft.com/office/drawing/2014/main" id="{FA56A6E8-6AE9-4A79-03BE-82D81F8257E6}"/>
              </a:ext>
            </a:extLst>
          </p:cNvPr>
          <p:cNvSpPr/>
          <p:nvPr/>
        </p:nvSpPr>
        <p:spPr>
          <a:xfrm>
            <a:off x="3705055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55;p60">
            <a:extLst>
              <a:ext uri="{FF2B5EF4-FFF2-40B4-BE49-F238E27FC236}">
                <a16:creationId xmlns:a16="http://schemas.microsoft.com/office/drawing/2014/main" id="{BF4A79B4-6281-5FDF-E477-3E688F6C04EF}"/>
              </a:ext>
            </a:extLst>
          </p:cNvPr>
          <p:cNvSpPr/>
          <p:nvPr/>
        </p:nvSpPr>
        <p:spPr>
          <a:xfrm>
            <a:off x="3704027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858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54">
          <a:extLst>
            <a:ext uri="{FF2B5EF4-FFF2-40B4-BE49-F238E27FC236}">
              <a16:creationId xmlns:a16="http://schemas.microsoft.com/office/drawing/2014/main" id="{BB7295A3-1B21-69B6-EB6F-277C51ACD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2356913-248A-0CCE-58EF-63B5BAD5C5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55" name="Google Shape;955;p60">
            <a:extLst>
              <a:ext uri="{FF2B5EF4-FFF2-40B4-BE49-F238E27FC236}">
                <a16:creationId xmlns:a16="http://schemas.microsoft.com/office/drawing/2014/main" id="{9CB70D9E-EC80-5FA1-2671-447FE675E072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solidFill>
            <a:srgbClr val="FFFFFF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60">
            <a:extLst>
              <a:ext uri="{FF2B5EF4-FFF2-40B4-BE49-F238E27FC236}">
                <a16:creationId xmlns:a16="http://schemas.microsoft.com/office/drawing/2014/main" id="{64443A93-1FEE-2317-21B8-C4D0B070E1B3}"/>
              </a:ext>
            </a:extLst>
          </p:cNvPr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7" name="Google Shape;957;p60">
            <a:extLst>
              <a:ext uri="{FF2B5EF4-FFF2-40B4-BE49-F238E27FC236}">
                <a16:creationId xmlns:a16="http://schemas.microsoft.com/office/drawing/2014/main" id="{7B484B15-73DB-867C-4027-EC880CFDA9D5}"/>
              </a:ext>
            </a:extLst>
          </p:cNvPr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8" name="Google Shape;958;p60">
            <a:extLst>
              <a:ext uri="{FF2B5EF4-FFF2-40B4-BE49-F238E27FC236}">
                <a16:creationId xmlns:a16="http://schemas.microsoft.com/office/drawing/2014/main" id="{7487E815-6B3C-7E27-EA3F-DD67A11A7701}"/>
              </a:ext>
            </a:extLst>
          </p:cNvPr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9" name="Google Shape;959;p60">
            <a:extLst>
              <a:ext uri="{FF2B5EF4-FFF2-40B4-BE49-F238E27FC236}">
                <a16:creationId xmlns:a16="http://schemas.microsoft.com/office/drawing/2014/main" id="{07A42E64-14E0-C39B-1BC5-9800E3E33F2A}"/>
              </a:ext>
            </a:extLst>
          </p:cNvPr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0" name="Google Shape;960;p60">
            <a:extLst>
              <a:ext uri="{FF2B5EF4-FFF2-40B4-BE49-F238E27FC236}">
                <a16:creationId xmlns:a16="http://schemas.microsoft.com/office/drawing/2014/main" id="{E77C04CD-AA56-0232-4008-9D1DC3DD92B0}"/>
              </a:ext>
            </a:extLst>
          </p:cNvPr>
          <p:cNvSpPr/>
          <p:nvPr/>
        </p:nvSpPr>
        <p:spPr>
          <a:xfrm>
            <a:off x="494825" y="918875"/>
            <a:ext cx="4878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1" name="Google Shape;961;p60">
            <a:extLst>
              <a:ext uri="{FF2B5EF4-FFF2-40B4-BE49-F238E27FC236}">
                <a16:creationId xmlns:a16="http://schemas.microsoft.com/office/drawing/2014/main" id="{5DCCDACB-EAF8-504D-066C-25B5272DB537}"/>
              </a:ext>
            </a:extLst>
          </p:cNvPr>
          <p:cNvSpPr txBox="1"/>
          <p:nvPr/>
        </p:nvSpPr>
        <p:spPr>
          <a:xfrm>
            <a:off x="563525" y="1672250"/>
            <a:ext cx="21009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Prüfe die Quelle.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2" name="Google Shape;962;p60">
            <a:extLst>
              <a:ext uri="{FF2B5EF4-FFF2-40B4-BE49-F238E27FC236}">
                <a16:creationId xmlns:a16="http://schemas.microsoft.com/office/drawing/2014/main" id="{91F70663-20A6-4578-60BB-2BBB94DA03F0}"/>
              </a:ext>
            </a:extLst>
          </p:cNvPr>
          <p:cNvSpPr/>
          <p:nvPr/>
        </p:nvSpPr>
        <p:spPr>
          <a:xfrm>
            <a:off x="1401725" y="918875"/>
            <a:ext cx="10464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4" name="Google Shape;964;p60">
            <a:extLst>
              <a:ext uri="{FF2B5EF4-FFF2-40B4-BE49-F238E27FC236}">
                <a16:creationId xmlns:a16="http://schemas.microsoft.com/office/drawing/2014/main" id="{F7453E18-4056-9285-1521-AF466953F938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p60">
            <a:extLst>
              <a:ext uri="{FF2B5EF4-FFF2-40B4-BE49-F238E27FC236}">
                <a16:creationId xmlns:a16="http://schemas.microsoft.com/office/drawing/2014/main" id="{2ACB6881-2C0E-DCE8-94F6-6539C997A338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1F3D8D0-E18E-9235-FE70-3FD066D2C17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818" b="14414"/>
          <a:stretch>
            <a:fillRect/>
          </a:stretch>
        </p:blipFill>
        <p:spPr>
          <a:xfrm>
            <a:off x="3930170" y="949355"/>
            <a:ext cx="4703822" cy="3564000"/>
          </a:xfrm>
          <a:prstGeom prst="rect">
            <a:avLst/>
          </a:prstGeom>
        </p:spPr>
      </p:pic>
      <p:sp>
        <p:nvSpPr>
          <p:cNvPr id="9" name="Google Shape;955;p60">
            <a:extLst>
              <a:ext uri="{FF2B5EF4-FFF2-40B4-BE49-F238E27FC236}">
                <a16:creationId xmlns:a16="http://schemas.microsoft.com/office/drawing/2014/main" id="{72A5C561-936C-9791-8975-B9D19B7F283B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71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85">
          <a:extLst>
            <a:ext uri="{FF2B5EF4-FFF2-40B4-BE49-F238E27FC236}">
              <a16:creationId xmlns:a16="http://schemas.microsoft.com/office/drawing/2014/main" id="{79826AA2-859C-8794-0AA9-A4C363FCB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67570120-E48C-542D-4BC0-53986354AA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845676" y="2246400"/>
            <a:ext cx="1477875" cy="118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69C8067F-BDAF-7FE0-3294-26BA302CA4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666" t="55957" r="1979" b="-26374"/>
          <a:stretch>
            <a:fillRect/>
          </a:stretch>
        </p:blipFill>
        <p:spPr>
          <a:xfrm rot="19953990">
            <a:off x="2880000" y="2924102"/>
            <a:ext cx="1224000" cy="1512000"/>
          </a:xfrm>
          <a:prstGeom prst="rect">
            <a:avLst/>
          </a:prstGeom>
        </p:spPr>
      </p:pic>
      <p:sp>
        <p:nvSpPr>
          <p:cNvPr id="988" name="Google Shape;988;p62">
            <a:extLst>
              <a:ext uri="{FF2B5EF4-FFF2-40B4-BE49-F238E27FC236}">
                <a16:creationId xmlns:a16="http://schemas.microsoft.com/office/drawing/2014/main" id="{FDC54848-CFF1-C459-F516-5111FDA5D6FB}"/>
              </a:ext>
            </a:extLst>
          </p:cNvPr>
          <p:cNvSpPr txBox="1"/>
          <p:nvPr/>
        </p:nvSpPr>
        <p:spPr>
          <a:xfrm>
            <a:off x="588100" y="1107625"/>
            <a:ext cx="2241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Dieser Beitrag ist also…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91" name="Google Shape;991;p62">
            <a:extLst>
              <a:ext uri="{FF2B5EF4-FFF2-40B4-BE49-F238E27FC236}">
                <a16:creationId xmlns:a16="http://schemas.microsoft.com/office/drawing/2014/main" id="{5C0C70C9-C831-82BF-38B0-7EAB9A12B65C}"/>
              </a:ext>
            </a:extLst>
          </p:cNvPr>
          <p:cNvSpPr/>
          <p:nvPr/>
        </p:nvSpPr>
        <p:spPr>
          <a:xfrm>
            <a:off x="343510" y="3340140"/>
            <a:ext cx="2382194" cy="94992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sp>
        <p:nvSpPr>
          <p:cNvPr id="992" name="Google Shape;992;p62">
            <a:extLst>
              <a:ext uri="{FF2B5EF4-FFF2-40B4-BE49-F238E27FC236}">
                <a16:creationId xmlns:a16="http://schemas.microsoft.com/office/drawing/2014/main" id="{56B73529-A43C-09F5-94DF-3A46E513CC42}"/>
              </a:ext>
            </a:extLst>
          </p:cNvPr>
          <p:cNvSpPr txBox="1"/>
          <p:nvPr/>
        </p:nvSpPr>
        <p:spPr>
          <a:xfrm>
            <a:off x="584640" y="3475498"/>
            <a:ext cx="1840250" cy="70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dk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…irreführend. Das Bild zeigt nicht das, was behauptet wird.</a:t>
            </a:r>
            <a:endParaRPr sz="1350" dirty="0">
              <a:solidFill>
                <a:schemeClr val="dk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93" name="Google Shape;993;p62">
            <a:extLst>
              <a:ext uri="{FF2B5EF4-FFF2-40B4-BE49-F238E27FC236}">
                <a16:creationId xmlns:a16="http://schemas.microsoft.com/office/drawing/2014/main" id="{BB3F7750-B857-281A-FDC9-C63198B429EE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62">
            <a:extLst>
              <a:ext uri="{FF2B5EF4-FFF2-40B4-BE49-F238E27FC236}">
                <a16:creationId xmlns:a16="http://schemas.microsoft.com/office/drawing/2014/main" id="{108BEFEA-735F-3DE7-4449-DA5A75828DB4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858;p52">
            <a:extLst>
              <a:ext uri="{FF2B5EF4-FFF2-40B4-BE49-F238E27FC236}">
                <a16:creationId xmlns:a16="http://schemas.microsoft.com/office/drawing/2014/main" id="{B05B897E-A2D8-0710-F85A-E88BB86A2839}"/>
              </a:ext>
            </a:extLst>
          </p:cNvPr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112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98">
          <a:extLst>
            <a:ext uri="{FF2B5EF4-FFF2-40B4-BE49-F238E27FC236}">
              <a16:creationId xmlns:a16="http://schemas.microsoft.com/office/drawing/2014/main" id="{D8055F12-8C6C-5922-674D-A4FD14461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4BE7A55-A5CE-7B07-8B90-A770B53BA9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296000" y="2825706"/>
            <a:ext cx="2160000" cy="2124000"/>
          </a:xfrm>
          <a:prstGeom prst="rect">
            <a:avLst/>
          </a:prstGeom>
        </p:spPr>
      </p:pic>
      <p:sp>
        <p:nvSpPr>
          <p:cNvPr id="999" name="Google Shape;999;p63">
            <a:extLst>
              <a:ext uri="{FF2B5EF4-FFF2-40B4-BE49-F238E27FC236}">
                <a16:creationId xmlns:a16="http://schemas.microsoft.com/office/drawing/2014/main" id="{1A248DB9-85DA-B038-B26E-2AFA04CE3AFD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1" name="Google Shape;1001;p63">
            <a:extLst>
              <a:ext uri="{FF2B5EF4-FFF2-40B4-BE49-F238E27FC236}">
                <a16:creationId xmlns:a16="http://schemas.microsoft.com/office/drawing/2014/main" id="{DCB467DC-0720-3084-FFA1-7C587B932529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63">
            <a:extLst>
              <a:ext uri="{FF2B5EF4-FFF2-40B4-BE49-F238E27FC236}">
                <a16:creationId xmlns:a16="http://schemas.microsoft.com/office/drawing/2014/main" id="{B495D381-F6D2-3C0E-8DE4-82C8B48F2683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04" name="Google Shape;1004;p63">
            <a:extLst>
              <a:ext uri="{FF2B5EF4-FFF2-40B4-BE49-F238E27FC236}">
                <a16:creationId xmlns:a16="http://schemas.microsoft.com/office/drawing/2014/main" id="{FE6E2F0D-9484-F758-E45C-EEB65AA42D71}"/>
              </a:ext>
            </a:extLst>
          </p:cNvPr>
          <p:cNvSpPr txBox="1"/>
          <p:nvPr/>
        </p:nvSpPr>
        <p:spPr>
          <a:xfrm>
            <a:off x="575750" y="1054200"/>
            <a:ext cx="2229900" cy="12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Google Sans"/>
                <a:ea typeface="Google Sans"/>
                <a:cs typeface="Google Sans"/>
                <a:sym typeface="Google Sans"/>
              </a:rPr>
              <a:t>Geh mit deiner Recherche einen Schritt weiter.</a:t>
            </a:r>
            <a:endParaRPr sz="28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05" name="Google Shape;1005;p63">
            <a:extLst>
              <a:ext uri="{FF2B5EF4-FFF2-40B4-BE49-F238E27FC236}">
                <a16:creationId xmlns:a16="http://schemas.microsoft.com/office/drawing/2014/main" id="{04A7D073-784F-B231-621E-1CC8897C7266}"/>
              </a:ext>
            </a:extLst>
          </p:cNvPr>
          <p:cNvSpPr/>
          <p:nvPr/>
        </p:nvSpPr>
        <p:spPr>
          <a:xfrm>
            <a:off x="466800" y="3444252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63">
            <a:extLst>
              <a:ext uri="{FF2B5EF4-FFF2-40B4-BE49-F238E27FC236}">
                <a16:creationId xmlns:a16="http://schemas.microsoft.com/office/drawing/2014/main" id="{A4BD2BFC-B8D7-B01F-D586-BC93DCEA2260}"/>
              </a:ext>
            </a:extLst>
          </p:cNvPr>
          <p:cNvSpPr txBox="1"/>
          <p:nvPr/>
        </p:nvSpPr>
        <p:spPr>
          <a:xfrm>
            <a:off x="702225" y="3547677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Beispiel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750526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39DD2ABE-0248-DE06-411A-635DF5A1B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" name="Grafik 1006">
            <a:extLst>
              <a:ext uri="{FF2B5EF4-FFF2-40B4-BE49-F238E27FC236}">
                <a16:creationId xmlns:a16="http://schemas.microsoft.com/office/drawing/2014/main" id="{951C21B1-FC8F-17A9-6683-E6B1E0816B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1006" name="Google Shape;961;p60">
            <a:extLst>
              <a:ext uri="{FF2B5EF4-FFF2-40B4-BE49-F238E27FC236}">
                <a16:creationId xmlns:a16="http://schemas.microsoft.com/office/drawing/2014/main" id="{01ECA3F3-B7D0-68F1-23C3-FC423C547300}"/>
              </a:ext>
            </a:extLst>
          </p:cNvPr>
          <p:cNvSpPr txBox="1"/>
          <p:nvPr/>
        </p:nvSpPr>
        <p:spPr>
          <a:xfrm>
            <a:off x="563525" y="1672250"/>
            <a:ext cx="22654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Oder recherchiere „klassisch“…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7E44EAC1-7CE1-8A48-798B-F9C5DC713503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aseline="-25000" dirty="0"/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7023913D-0FF8-2028-C78C-03BCA625F53D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23948D8C-6D2A-0AEF-1E6F-19382C3CD5C2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7" name="Google Shape;1012;p64">
            <a:extLst>
              <a:ext uri="{FF2B5EF4-FFF2-40B4-BE49-F238E27FC236}">
                <a16:creationId xmlns:a16="http://schemas.microsoft.com/office/drawing/2014/main" id="{4CDAE5A0-5C46-090D-BEB0-ED1F0A3BD76C}"/>
              </a:ext>
            </a:extLst>
          </p:cNvPr>
          <p:cNvSpPr/>
          <p:nvPr/>
        </p:nvSpPr>
        <p:spPr>
          <a:xfrm>
            <a:off x="3700401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1012;p64">
            <a:extLst>
              <a:ext uri="{FF2B5EF4-FFF2-40B4-BE49-F238E27FC236}">
                <a16:creationId xmlns:a16="http://schemas.microsoft.com/office/drawing/2014/main" id="{530CFE72-4C9C-15C2-8B66-09BFFBEDA770}"/>
              </a:ext>
            </a:extLst>
          </p:cNvPr>
          <p:cNvSpPr/>
          <p:nvPr/>
        </p:nvSpPr>
        <p:spPr>
          <a:xfrm>
            <a:off x="370440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98" name="Gruppieren 997">
            <a:extLst>
              <a:ext uri="{FF2B5EF4-FFF2-40B4-BE49-F238E27FC236}">
                <a16:creationId xmlns:a16="http://schemas.microsoft.com/office/drawing/2014/main" id="{5DC2FE92-AD81-81C1-DB84-F5CA69024BD3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00" name="Google Shape;924;p58">
              <a:extLst>
                <a:ext uri="{FF2B5EF4-FFF2-40B4-BE49-F238E27FC236}">
                  <a16:creationId xmlns:a16="http://schemas.microsoft.com/office/drawing/2014/main" id="{3DE6CCD9-5D8F-56B6-DD45-89ACB9038775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1" name="Google Shape;925;p58">
              <a:extLst>
                <a:ext uri="{FF2B5EF4-FFF2-40B4-BE49-F238E27FC236}">
                  <a16:creationId xmlns:a16="http://schemas.microsoft.com/office/drawing/2014/main" id="{93B73182-1628-481B-9412-1D949A2D6015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2" name="Google Shape;926;p58">
              <a:extLst>
                <a:ext uri="{FF2B5EF4-FFF2-40B4-BE49-F238E27FC236}">
                  <a16:creationId xmlns:a16="http://schemas.microsoft.com/office/drawing/2014/main" id="{1FEA0DEB-D558-BBBB-F6C0-9B7821928A14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3" name="Google Shape;927;p58">
              <a:extLst>
                <a:ext uri="{FF2B5EF4-FFF2-40B4-BE49-F238E27FC236}">
                  <a16:creationId xmlns:a16="http://schemas.microsoft.com/office/drawing/2014/main" id="{8B2F66C0-CAC2-81D6-B553-2345DC808235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04" name="Google Shape;928;p58">
            <a:extLst>
              <a:ext uri="{FF2B5EF4-FFF2-40B4-BE49-F238E27FC236}">
                <a16:creationId xmlns:a16="http://schemas.microsoft.com/office/drawing/2014/main" id="{E66DD7DF-733C-5B50-235E-C14E86CF9779}"/>
              </a:ext>
            </a:extLst>
          </p:cNvPr>
          <p:cNvSpPr/>
          <p:nvPr/>
        </p:nvSpPr>
        <p:spPr>
          <a:xfrm>
            <a:off x="503762" y="976417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5" name="Google Shape;929;p58">
            <a:extLst>
              <a:ext uri="{FF2B5EF4-FFF2-40B4-BE49-F238E27FC236}">
                <a16:creationId xmlns:a16="http://schemas.microsoft.com/office/drawing/2014/main" id="{1BEAFC92-D545-1C0B-F325-0E55FCD1E863}"/>
              </a:ext>
            </a:extLst>
          </p:cNvPr>
          <p:cNvSpPr/>
          <p:nvPr/>
        </p:nvSpPr>
        <p:spPr>
          <a:xfrm>
            <a:off x="1829168" y="992359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C275FD42-01CF-1EF9-82AC-8110029AD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560F8C17-EE35-7B98-1464-FFD41ABC1393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…und verwende verschiedene Recherchewege.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21CCD932-F119-0EA2-3905-D0C9B57156F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7E3D4AC8-DAC1-3D54-7447-9F018C0B385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6F214C02-18F1-4763-6692-F2CC5E7C034B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12;p64">
            <a:extLst>
              <a:ext uri="{FF2B5EF4-FFF2-40B4-BE49-F238E27FC236}">
                <a16:creationId xmlns:a16="http://schemas.microsoft.com/office/drawing/2014/main" id="{3980698D-C155-19F7-E35F-93DB67798319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0891067D-87F4-6B1B-DFE1-E427DEA0F580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2FA033F9-C319-1151-6DD1-EB499BAAF087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A79F52C3-D851-C9C4-6C77-BE736481F6E4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CAC4FDD7-6287-E3DF-6424-B8FC1B0BA0E8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159D6BF2-8A16-03EB-AB8C-FE4B2AFF7718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2ACCE7E1-522A-7949-4FAD-3D58C2DCB849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C944DCAA-B903-9687-9FEB-6F239E51DA9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2" name="Google Shape;1012;p64">
            <a:extLst>
              <a:ext uri="{FF2B5EF4-FFF2-40B4-BE49-F238E27FC236}">
                <a16:creationId xmlns:a16="http://schemas.microsoft.com/office/drawing/2014/main" id="{6FC8B00F-B7F5-3A6C-A628-82982A78A3DF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871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C2231504-C011-7E20-C600-4FB832E94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4C3F7649-8D0C-7622-18AC-C3CCAF84F556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Mehr Kontext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zum Bild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suchen.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6B5FF678-EB5B-2BEC-DCEA-30F5CD436959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A528B0D-CD0A-FC72-A641-6C9825855A69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25A90058-0E46-BD19-DD0C-C73F35427CDA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2;p64">
            <a:extLst>
              <a:ext uri="{FF2B5EF4-FFF2-40B4-BE49-F238E27FC236}">
                <a16:creationId xmlns:a16="http://schemas.microsoft.com/office/drawing/2014/main" id="{4D8EB105-F098-E58B-77BA-672E21339F67}"/>
              </a:ext>
            </a:extLst>
          </p:cNvPr>
          <p:cNvSpPr/>
          <p:nvPr/>
        </p:nvSpPr>
        <p:spPr>
          <a:xfrm>
            <a:off x="3700511" y="56617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0" name="Google Shape;1012;p64">
            <a:extLst>
              <a:ext uri="{FF2B5EF4-FFF2-40B4-BE49-F238E27FC236}">
                <a16:creationId xmlns:a16="http://schemas.microsoft.com/office/drawing/2014/main" id="{0BFD7C4F-44ED-FBB9-6542-248F83B2F627}"/>
              </a:ext>
            </a:extLst>
          </p:cNvPr>
          <p:cNvSpPr/>
          <p:nvPr/>
        </p:nvSpPr>
        <p:spPr>
          <a:xfrm>
            <a:off x="3704400" y="56617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57C06497-F8DE-ED8B-D28A-A02B6CF33B0E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71E3BA2A-ADC5-9463-A5F3-6459D07D6A7C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3B849975-5A79-45A9-10C1-521BF413FC40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7FC9A6F1-BE20-0042-7519-6498D887B265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98B72A56-CD7E-DB85-CC78-40D3582D4312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ED8026A7-DE98-C0F6-2201-A060F72F3C76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B63EB35A-AC37-3149-77E1-1F78512A57B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8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 animBg="1"/>
      <p:bldP spid="10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744DE2D3-9BD9-CB3C-88CB-054625CF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7A25626-F100-7734-D915-A8616F2D81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1B4CF17B-3F84-F4FB-7678-761CFA49608F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F2F6A9EB-0995-665E-43B5-D95629631FBC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6" name="Google Shape;1016;p64">
            <a:extLst>
              <a:ext uri="{FF2B5EF4-FFF2-40B4-BE49-F238E27FC236}">
                <a16:creationId xmlns:a16="http://schemas.microsoft.com/office/drawing/2014/main" id="{E81C597E-C318-1578-5440-683622A6633F}"/>
              </a:ext>
            </a:extLst>
          </p:cNvPr>
          <p:cNvSpPr/>
          <p:nvPr/>
        </p:nvSpPr>
        <p:spPr>
          <a:xfrm>
            <a:off x="588100" y="2407444"/>
            <a:ext cx="1983650" cy="67976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017;p64">
            <a:extLst>
              <a:ext uri="{FF2B5EF4-FFF2-40B4-BE49-F238E27FC236}">
                <a16:creationId xmlns:a16="http://schemas.microsoft.com/office/drawing/2014/main" id="{FE504AC9-2DDB-7A50-B71D-CEB8D9ABC23E}"/>
              </a:ext>
            </a:extLst>
          </p:cNvPr>
          <p:cNvSpPr txBox="1"/>
          <p:nvPr/>
        </p:nvSpPr>
        <p:spPr>
          <a:xfrm>
            <a:off x="813621" y="2520186"/>
            <a:ext cx="1572391" cy="4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Quelle genau checken!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823A2A97-D7B2-FB61-33F6-A7F05380481F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0FD48F0-B349-E7EA-EE57-8186A33145DA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4" name="Google Shape;924;p58">
              <a:extLst>
                <a:ext uri="{FF2B5EF4-FFF2-40B4-BE49-F238E27FC236}">
                  <a16:creationId xmlns:a16="http://schemas.microsoft.com/office/drawing/2014/main" id="{15B93909-D26A-B44A-F46C-853C57E30FBD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925;p58">
              <a:extLst>
                <a:ext uri="{FF2B5EF4-FFF2-40B4-BE49-F238E27FC236}">
                  <a16:creationId xmlns:a16="http://schemas.microsoft.com/office/drawing/2014/main" id="{E77BBD44-8583-AFFD-6A69-3DD4294D2FF0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" name="Google Shape;926;p58">
              <a:extLst>
                <a:ext uri="{FF2B5EF4-FFF2-40B4-BE49-F238E27FC236}">
                  <a16:creationId xmlns:a16="http://schemas.microsoft.com/office/drawing/2014/main" id="{994E4078-B3E0-1896-7BCB-E4F0BC9362AE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7" name="Google Shape;927;p58">
              <a:extLst>
                <a:ext uri="{FF2B5EF4-FFF2-40B4-BE49-F238E27FC236}">
                  <a16:creationId xmlns:a16="http://schemas.microsoft.com/office/drawing/2014/main" id="{D8B3E7A6-E874-FD40-754E-BD1C9FC5FD42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8" name="Google Shape;928;p58">
            <a:extLst>
              <a:ext uri="{FF2B5EF4-FFF2-40B4-BE49-F238E27FC236}">
                <a16:creationId xmlns:a16="http://schemas.microsoft.com/office/drawing/2014/main" id="{0DB1BB6F-57DE-578A-0124-93ABFD7AA431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9055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9863BAC4-ABD4-634F-152F-0C2E1608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5CB66B-8398-2ACD-605C-9BFAE249FA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1B6F2EB5-19E9-A751-B7DA-842CCD2FF74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F505290-E4B2-22CB-CE25-01F296DDD193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A9CDC11E-D2F1-1049-55EC-4FADFBE00508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012;p64">
            <a:extLst>
              <a:ext uri="{FF2B5EF4-FFF2-40B4-BE49-F238E27FC236}">
                <a16:creationId xmlns:a16="http://schemas.microsoft.com/office/drawing/2014/main" id="{50409995-6DCA-31ED-0627-5E01A55C183F}"/>
              </a:ext>
            </a:extLst>
          </p:cNvPr>
          <p:cNvSpPr/>
          <p:nvPr/>
        </p:nvSpPr>
        <p:spPr>
          <a:xfrm>
            <a:off x="3704450" y="565694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977;p61">
            <a:extLst>
              <a:ext uri="{FF2B5EF4-FFF2-40B4-BE49-F238E27FC236}">
                <a16:creationId xmlns:a16="http://schemas.microsoft.com/office/drawing/2014/main" id="{7C8CC967-70D1-2463-9FF4-81E809E77192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Prinzip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bleibt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gleiche.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58889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B935638-8E2A-95AE-513C-9BB8D6F1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16C21A7-81BF-96DF-9BB0-66465A999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382" y="1114591"/>
            <a:ext cx="2272642" cy="880044"/>
          </a:xfrm>
          <a:prstGeom prst="rect">
            <a:avLst/>
          </a:prstGeom>
        </p:spPr>
      </p:pic>
      <p:sp>
        <p:nvSpPr>
          <p:cNvPr id="582" name="Google Shape;582;p32"/>
          <p:cNvSpPr/>
          <p:nvPr/>
        </p:nvSpPr>
        <p:spPr>
          <a:xfrm>
            <a:off x="566975" y="2284025"/>
            <a:ext cx="4584000" cy="2348100"/>
          </a:xfrm>
          <a:prstGeom prst="roundRect">
            <a:avLst>
              <a:gd name="adj" fmla="val 16767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84" name="Google Shape;584;p32"/>
          <p:cNvSpPr txBox="1"/>
          <p:nvPr/>
        </p:nvSpPr>
        <p:spPr>
          <a:xfrm>
            <a:off x="4205075" y="1495563"/>
            <a:ext cx="4318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Wie sicher fühlst du dich dabei, Informationen im Internet zu bewerten?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586" name="Google Shape;586;p32"/>
          <p:cNvPicPr preferRelativeResize="0"/>
          <p:nvPr/>
        </p:nvPicPr>
        <p:blipFill rotWithShape="1">
          <a:blip r:embed="rId5">
            <a:alphaModFix/>
          </a:blip>
          <a:srcRect t="16104" b="49754"/>
          <a:stretch/>
        </p:blipFill>
        <p:spPr>
          <a:xfrm>
            <a:off x="566975" y="2283900"/>
            <a:ext cx="4584000" cy="23481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87" name="Google Shape;587;p32"/>
          <p:cNvSpPr txBox="1"/>
          <p:nvPr/>
        </p:nvSpPr>
        <p:spPr>
          <a:xfrm>
            <a:off x="572000" y="4737061"/>
            <a:ext cx="5237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Ort unbekannt, Stock-Foto von Rabie Madaci auf Unsplash. </a:t>
            </a:r>
            <a:endParaRPr sz="500" dirty="0">
              <a:solidFill>
                <a:srgbClr val="ADADAD"/>
              </a:solidFill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2A25DF5-E27F-C201-BDFF-A15C2ADFAF90}"/>
              </a:ext>
            </a:extLst>
          </p:cNvPr>
          <p:cNvGrpSpPr/>
          <p:nvPr/>
        </p:nvGrpSpPr>
        <p:grpSpPr>
          <a:xfrm>
            <a:off x="611750" y="-217807"/>
            <a:ext cx="1857944" cy="2646878"/>
            <a:chOff x="-1069600" y="1428258"/>
            <a:chExt cx="1857944" cy="2646878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1F201C4E-F764-54DA-345E-FF117221253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940BFE66-A595-2191-6D21-1198E5480D58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5" name="Rechteck: abgerundete Ecken 4">
                <a:extLst>
                  <a:ext uri="{FF2B5EF4-FFF2-40B4-BE49-F238E27FC236}">
                    <a16:creationId xmlns:a16="http://schemas.microsoft.com/office/drawing/2014/main" id="{4CC7C1EA-10D7-272D-27DB-C9BFC88AE0BC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9CF56210-7601-20C8-A8B1-54216074916C}"/>
                  </a:ext>
                </a:extLst>
              </p:cNvPr>
              <p:cNvSpPr txBox="1"/>
              <p:nvPr/>
            </p:nvSpPr>
            <p:spPr>
              <a:xfrm>
                <a:off x="-106601" y="4095066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031E2F7-9A07-B3FA-0FA6-05FA0C3587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629" b="7226"/>
          <a:stretch>
            <a:fillRect/>
          </a:stretch>
        </p:blipFill>
        <p:spPr>
          <a:xfrm>
            <a:off x="3927276" y="3024000"/>
            <a:ext cx="1477875" cy="1800000"/>
          </a:xfrm>
          <a:prstGeom prst="rect">
            <a:avLst/>
          </a:prstGeom>
        </p:spPr>
      </p:pic>
      <p:sp>
        <p:nvSpPr>
          <p:cNvPr id="1044" name="Google Shape;1044;p66"/>
          <p:cNvSpPr/>
          <p:nvPr/>
        </p:nvSpPr>
        <p:spPr>
          <a:xfrm>
            <a:off x="1972600" y="1593275"/>
            <a:ext cx="5198700" cy="1449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39025" tIns="139025" rIns="139025" bIns="1390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66"/>
          <p:cNvSpPr txBox="1"/>
          <p:nvPr/>
        </p:nvSpPr>
        <p:spPr>
          <a:xfrm>
            <a:off x="2587647" y="1850387"/>
            <a:ext cx="3969000" cy="980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025" tIns="139025" rIns="139025" bIns="1390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73"/>
              <a:buFont typeface="Arial"/>
              <a:buNone/>
            </a:pPr>
            <a:r>
              <a:rPr lang="en" sz="1976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Teste deine Super-Searcher-Kompetenzen!</a:t>
            </a:r>
            <a:endParaRPr sz="1976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46" name="Google Shape;1046;p66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66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51">
          <a:extLst>
            <a:ext uri="{FF2B5EF4-FFF2-40B4-BE49-F238E27FC236}">
              <a16:creationId xmlns:a16="http://schemas.microsoft.com/office/drawing/2014/main" id="{08D4976C-8451-6F3B-49EF-9AED31B8D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37C11DA-084E-C188-05AC-3529B90AAE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  <p:sp>
        <p:nvSpPr>
          <p:cNvPr id="4" name="Google Shape;1195;p72">
            <a:extLst>
              <a:ext uri="{FF2B5EF4-FFF2-40B4-BE49-F238E27FC236}">
                <a16:creationId xmlns:a16="http://schemas.microsoft.com/office/drawing/2014/main" id="{11CE8EF8-2C7E-C968-FFC4-B3EDC208152D}"/>
              </a:ext>
            </a:extLst>
          </p:cNvPr>
          <p:cNvSpPr/>
          <p:nvPr/>
        </p:nvSpPr>
        <p:spPr>
          <a:xfrm>
            <a:off x="4433800" y="722875"/>
            <a:ext cx="2808000" cy="2950800"/>
          </a:xfrm>
          <a:prstGeom prst="roundRect">
            <a:avLst>
              <a:gd name="adj" fmla="val 16978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82" r="-1282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67">
            <a:extLst>
              <a:ext uri="{FF2B5EF4-FFF2-40B4-BE49-F238E27FC236}">
                <a16:creationId xmlns:a16="http://schemas.microsoft.com/office/drawing/2014/main" id="{C048679D-1153-6E33-6214-174AA0C3BEE3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7">
            <a:extLst>
              <a:ext uri="{FF2B5EF4-FFF2-40B4-BE49-F238E27FC236}">
                <a16:creationId xmlns:a16="http://schemas.microsoft.com/office/drawing/2014/main" id="{46DFC09C-06A5-EB3F-4292-344D8261B96E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54" name="Google Shape;1054;p67">
            <a:extLst>
              <a:ext uri="{FF2B5EF4-FFF2-40B4-BE49-F238E27FC236}">
                <a16:creationId xmlns:a16="http://schemas.microsoft.com/office/drawing/2014/main" id="{4FCCBA19-13D0-BEE0-9C60-55A4A74F767A}"/>
              </a:ext>
            </a:extLst>
          </p:cNvPr>
          <p:cNvSpPr/>
          <p:nvPr/>
        </p:nvSpPr>
        <p:spPr>
          <a:xfrm>
            <a:off x="6525369" y="3006476"/>
            <a:ext cx="2143800" cy="13791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grpSp>
        <p:nvGrpSpPr>
          <p:cNvPr id="1055" name="Google Shape;1055;p67">
            <a:extLst>
              <a:ext uri="{FF2B5EF4-FFF2-40B4-BE49-F238E27FC236}">
                <a16:creationId xmlns:a16="http://schemas.microsoft.com/office/drawing/2014/main" id="{4AD4EEC9-01E5-6DA5-9473-C620C4EDEFB5}"/>
              </a:ext>
            </a:extLst>
          </p:cNvPr>
          <p:cNvGrpSpPr/>
          <p:nvPr/>
        </p:nvGrpSpPr>
        <p:grpSpPr>
          <a:xfrm>
            <a:off x="6525369" y="3006476"/>
            <a:ext cx="2143800" cy="1379100"/>
            <a:chOff x="5546900" y="2617675"/>
            <a:chExt cx="2143800" cy="1379100"/>
          </a:xfrm>
        </p:grpSpPr>
        <p:sp>
          <p:nvSpPr>
            <p:cNvPr id="1056" name="Google Shape;1056;p67">
              <a:extLst>
                <a:ext uri="{FF2B5EF4-FFF2-40B4-BE49-F238E27FC236}">
                  <a16:creationId xmlns:a16="http://schemas.microsoft.com/office/drawing/2014/main" id="{6A32A048-8C41-C4C3-6717-528D601903A2}"/>
                </a:ext>
              </a:extLst>
            </p:cNvPr>
            <p:cNvSpPr/>
            <p:nvPr/>
          </p:nvSpPr>
          <p:spPr>
            <a:xfrm>
              <a:off x="5546900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57" name="Google Shape;1057;p67">
              <a:extLst>
                <a:ext uri="{FF2B5EF4-FFF2-40B4-BE49-F238E27FC236}">
                  <a16:creationId xmlns:a16="http://schemas.microsoft.com/office/drawing/2014/main" id="{A4950ECE-6FCF-23C5-E9F9-A8DF7FC1C36A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58" name="Google Shape;1058;p67">
              <a:extLst>
                <a:ext uri="{FF2B5EF4-FFF2-40B4-BE49-F238E27FC236}">
                  <a16:creationId xmlns:a16="http://schemas.microsoft.com/office/drawing/2014/main" id="{ED939374-2C7E-1D63-900B-43B72D006A96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67">
              <a:extLst>
                <a:ext uri="{FF2B5EF4-FFF2-40B4-BE49-F238E27FC236}">
                  <a16:creationId xmlns:a16="http://schemas.microsoft.com/office/drawing/2014/main" id="{8268D5B5-953E-48B8-99E7-3A66BC31201A}"/>
                </a:ext>
              </a:extLst>
            </p:cNvPr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67">
              <a:extLst>
                <a:ext uri="{FF2B5EF4-FFF2-40B4-BE49-F238E27FC236}">
                  <a16:creationId xmlns:a16="http://schemas.microsoft.com/office/drawing/2014/main" id="{97E1C545-B5DA-D73E-9CB1-942B10B6E007}"/>
                </a:ext>
              </a:extLst>
            </p:cNvPr>
            <p:cNvSpPr txBox="1"/>
            <p:nvPr/>
          </p:nvSpPr>
          <p:spPr>
            <a:xfrm>
              <a:off x="576074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tx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61" name="Google Shape;1061;p67">
              <a:extLst>
                <a:ext uri="{FF2B5EF4-FFF2-40B4-BE49-F238E27FC236}">
                  <a16:creationId xmlns:a16="http://schemas.microsoft.com/office/drawing/2014/main" id="{F183908F-5B20-67B5-CF1A-33EEA8E8B133}"/>
                </a:ext>
              </a:extLst>
            </p:cNvPr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tx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3" name="Google Shape;1149;p70">
            <a:extLst>
              <a:ext uri="{FF2B5EF4-FFF2-40B4-BE49-F238E27FC236}">
                <a16:creationId xmlns:a16="http://schemas.microsoft.com/office/drawing/2014/main" id="{EFA1CF74-2EE0-0337-A9DF-F6C36A96EF73}"/>
              </a:ext>
            </a:extLst>
          </p:cNvPr>
          <p:cNvSpPr/>
          <p:nvPr/>
        </p:nvSpPr>
        <p:spPr>
          <a:xfrm>
            <a:off x="319664" y="1668850"/>
            <a:ext cx="19608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150;p70">
            <a:extLst>
              <a:ext uri="{FF2B5EF4-FFF2-40B4-BE49-F238E27FC236}">
                <a16:creationId xmlns:a16="http://schemas.microsoft.com/office/drawing/2014/main" id="{DE1A3913-B400-C223-F453-F2CF6852C422}"/>
              </a:ext>
            </a:extLst>
          </p:cNvPr>
          <p:cNvSpPr txBox="1"/>
          <p:nvPr/>
        </p:nvSpPr>
        <p:spPr>
          <a:xfrm>
            <a:off x="573637" y="1772275"/>
            <a:ext cx="145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Wahr oder falsch?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5248092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>
          <a:extLst>
            <a:ext uri="{FF2B5EF4-FFF2-40B4-BE49-F238E27FC236}">
              <a16:creationId xmlns:a16="http://schemas.microsoft.com/office/drawing/2014/main" id="{820BF925-8DDB-A775-83C3-9D77853EC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945E225-6B24-C643-0781-5FE083DA92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361"/>
          <a:stretch>
            <a:fillRect/>
          </a:stretch>
        </p:blipFill>
        <p:spPr>
          <a:xfrm rot="440230">
            <a:off x="2289917" y="492452"/>
            <a:ext cx="1796590" cy="2051938"/>
          </a:xfrm>
          <a:prstGeom prst="rect">
            <a:avLst/>
          </a:prstGeom>
        </p:spPr>
      </p:pic>
      <p:sp>
        <p:nvSpPr>
          <p:cNvPr id="1100" name="Google Shape;1100;p68">
            <a:extLst>
              <a:ext uri="{FF2B5EF4-FFF2-40B4-BE49-F238E27FC236}">
                <a16:creationId xmlns:a16="http://schemas.microsoft.com/office/drawing/2014/main" id="{67442F3B-878F-ABE6-1C36-13EAA97E35EE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8">
            <a:extLst>
              <a:ext uri="{FF2B5EF4-FFF2-40B4-BE49-F238E27FC236}">
                <a16:creationId xmlns:a16="http://schemas.microsoft.com/office/drawing/2014/main" id="{080081AD-D094-840F-787E-C3376E1EEC06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1189;p71">
            <a:extLst>
              <a:ext uri="{FF2B5EF4-FFF2-40B4-BE49-F238E27FC236}">
                <a16:creationId xmlns:a16="http://schemas.microsoft.com/office/drawing/2014/main" id="{4D3E9E26-20BF-7884-576F-A4AB4B7A9FFA}"/>
              </a:ext>
            </a:extLst>
          </p:cNvPr>
          <p:cNvSpPr/>
          <p:nvPr/>
        </p:nvSpPr>
        <p:spPr>
          <a:xfrm>
            <a:off x="592150" y="1621950"/>
            <a:ext cx="3060000" cy="2944800"/>
          </a:xfrm>
          <a:prstGeom prst="roundRect">
            <a:avLst>
              <a:gd name="adj" fmla="val 16978"/>
            </a:avLst>
          </a:prstGeom>
          <a:solidFill>
            <a:schemeClr val="lt1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51519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2175" tIns="92175" rIns="92175" bIns="92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78"/>
          </a:p>
        </p:txBody>
      </p:sp>
      <p:pic>
        <p:nvPicPr>
          <p:cNvPr id="5" name="Google Shape;1190;p71">
            <a:extLst>
              <a:ext uri="{FF2B5EF4-FFF2-40B4-BE49-F238E27FC236}">
                <a16:creationId xmlns:a16="http://schemas.microsoft.com/office/drawing/2014/main" id="{F7259C6F-8DB2-F54F-59D5-C97FA9A0115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 t="1433" b="1433"/>
          <a:stretch/>
        </p:blipFill>
        <p:spPr>
          <a:xfrm>
            <a:off x="665700" y="1709300"/>
            <a:ext cx="2916000" cy="2772000"/>
          </a:xfrm>
          <a:prstGeom prst="roundRect">
            <a:avLst>
              <a:gd name="adj" fmla="val 17201"/>
            </a:avLst>
          </a:prstGeom>
          <a:noFill/>
          <a:ln>
            <a:noFill/>
          </a:ln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48E2F88-1765-FEAC-9CE9-ECF7D3C066A3}"/>
              </a:ext>
            </a:extLst>
          </p:cNvPr>
          <p:cNvGrpSpPr/>
          <p:nvPr/>
        </p:nvGrpSpPr>
        <p:grpSpPr>
          <a:xfrm>
            <a:off x="4313860" y="611800"/>
            <a:ext cx="3728790" cy="3947325"/>
            <a:chOff x="4313860" y="611800"/>
            <a:chExt cx="3728790" cy="3947325"/>
          </a:xfrm>
        </p:grpSpPr>
        <p:grpSp>
          <p:nvGrpSpPr>
            <p:cNvPr id="1071" name="Google Shape;1071;p68">
              <a:extLst>
                <a:ext uri="{FF2B5EF4-FFF2-40B4-BE49-F238E27FC236}">
                  <a16:creationId xmlns:a16="http://schemas.microsoft.com/office/drawing/2014/main" id="{726711EB-0604-9663-CF9F-89F8A3ECEE4E}"/>
                </a:ext>
              </a:extLst>
            </p:cNvPr>
            <p:cNvGrpSpPr/>
            <p:nvPr/>
          </p:nvGrpSpPr>
          <p:grpSpPr>
            <a:xfrm>
              <a:off x="4313860" y="611800"/>
              <a:ext cx="3728790" cy="3947325"/>
              <a:chOff x="4313860" y="611800"/>
              <a:chExt cx="3728790" cy="3947325"/>
            </a:xfrm>
          </p:grpSpPr>
          <p:sp>
            <p:nvSpPr>
              <p:cNvPr id="1072" name="Google Shape;1072;p68">
                <a:extLst>
                  <a:ext uri="{FF2B5EF4-FFF2-40B4-BE49-F238E27FC236}">
                    <a16:creationId xmlns:a16="http://schemas.microsoft.com/office/drawing/2014/main" id="{5787D407-CCF4-E6E5-2226-CF3C1D1137B1}"/>
                  </a:ext>
                </a:extLst>
              </p:cNvPr>
              <p:cNvSpPr/>
              <p:nvPr/>
            </p:nvSpPr>
            <p:spPr>
              <a:xfrm>
                <a:off x="4572250" y="724225"/>
                <a:ext cx="3470400" cy="38349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222690" dir="822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40825" tIns="40825" rIns="40825" bIns="408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68">
                <a:extLst>
                  <a:ext uri="{FF2B5EF4-FFF2-40B4-BE49-F238E27FC236}">
                    <a16:creationId xmlns:a16="http://schemas.microsoft.com/office/drawing/2014/main" id="{A8362375-89B1-E7EB-2201-6B8DE823B90A}"/>
                  </a:ext>
                </a:extLst>
              </p:cNvPr>
              <p:cNvSpPr/>
              <p:nvPr/>
            </p:nvSpPr>
            <p:spPr>
              <a:xfrm>
                <a:off x="5034650" y="2094550"/>
                <a:ext cx="2161500" cy="2135400"/>
              </a:xfrm>
              <a:prstGeom prst="roundRect">
                <a:avLst>
                  <a:gd name="adj" fmla="val 6617"/>
                </a:avLst>
              </a:prstGeom>
              <a:solidFill>
                <a:srgbClr val="F1F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74" name="Google Shape;1074;p68">
                <a:extLst>
                  <a:ext uri="{FF2B5EF4-FFF2-40B4-BE49-F238E27FC236}">
                    <a16:creationId xmlns:a16="http://schemas.microsoft.com/office/drawing/2014/main" id="{C98132CD-4F65-D4C9-3CC9-53AD7CFE4C77}"/>
                  </a:ext>
                </a:extLst>
              </p:cNvPr>
              <p:cNvSpPr txBox="1"/>
              <p:nvPr/>
            </p:nvSpPr>
            <p:spPr>
              <a:xfrm>
                <a:off x="4572249" y="724225"/>
                <a:ext cx="3026700" cy="15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45375" tIns="222700" rIns="222700" bIns="0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107" dirty="0">
                    <a:solidFill>
                      <a:srgbClr val="1D1C1D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Öffne den Beitrag und kopiere ihn in den KI-Modus</a:t>
                </a:r>
                <a:endParaRPr sz="1636" dirty="0">
                  <a:solidFill>
                    <a:srgbClr val="5F6368"/>
                  </a:solidFill>
                  <a:latin typeface="Google Sans Text Medium"/>
                  <a:ea typeface="Google Sans Text Medium"/>
                  <a:cs typeface="Google Sans Text Medium"/>
                  <a:sym typeface="Google Sans Text Medium"/>
                </a:endParaRPr>
              </a:p>
            </p:txBody>
          </p:sp>
          <p:pic>
            <p:nvPicPr>
              <p:cNvPr id="1075" name="Google Shape;1075;p68">
                <a:extLst>
                  <a:ext uri="{FF2B5EF4-FFF2-40B4-BE49-F238E27FC236}">
                    <a16:creationId xmlns:a16="http://schemas.microsoft.com/office/drawing/2014/main" id="{9B3B0D9D-9DAE-DD18-9D0B-C66B06F0A552}"/>
                  </a:ext>
                </a:extLst>
              </p:cNvPr>
              <p:cNvPicPr preferRelativeResize="0"/>
              <p:nvPr/>
            </p:nvPicPr>
            <p:blipFill>
              <a:blip r:embed="rId5">
                <a:alphaModFix/>
              </a:blip>
              <a:srcRect/>
              <a:stretch/>
            </p:blipFill>
            <p:spPr>
              <a:xfrm>
                <a:off x="5202499" y="2259800"/>
                <a:ext cx="1797300" cy="1797300"/>
              </a:xfrm>
              <a:prstGeom prst="roundRect">
                <a:avLst>
                  <a:gd name="adj" fmla="val 7258"/>
                </a:avLst>
              </a:prstGeom>
              <a:noFill/>
              <a:ln>
                <a:noFill/>
              </a:ln>
            </p:spPr>
          </p:pic>
          <p:sp>
            <p:nvSpPr>
              <p:cNvPr id="1076" name="Google Shape;1076;p68">
                <a:extLst>
                  <a:ext uri="{FF2B5EF4-FFF2-40B4-BE49-F238E27FC236}">
                    <a16:creationId xmlns:a16="http://schemas.microsoft.com/office/drawing/2014/main" id="{3E0AE83A-ECE2-AF4E-2033-3D8F481CAC61}"/>
                  </a:ext>
                </a:extLst>
              </p:cNvPr>
              <p:cNvSpPr/>
              <p:nvPr/>
            </p:nvSpPr>
            <p:spPr>
              <a:xfrm>
                <a:off x="4313860" y="611800"/>
                <a:ext cx="630300" cy="630300"/>
              </a:xfrm>
              <a:prstGeom prst="ellipse">
                <a:avLst/>
              </a:prstGeom>
              <a:solidFill>
                <a:schemeClr val="lt1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6875" tIns="106875" rIns="106875" bIns="106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221" dirty="0">
                    <a:solidFill>
                      <a:srgbClr val="00B064"/>
                    </a:solidFill>
                    <a:latin typeface="Google Sans Medium"/>
                    <a:ea typeface="Google Sans Medium"/>
                    <a:cs typeface="Google Sans Medium"/>
                    <a:sym typeface="Google Sans Medium"/>
                  </a:rPr>
                  <a:t>1</a:t>
                </a:r>
                <a:endParaRPr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endParaRPr>
              </a:p>
            </p:txBody>
          </p:sp>
          <p:sp>
            <p:nvSpPr>
              <p:cNvPr id="1077" name="Google Shape;1077;p68">
                <a:extLst>
                  <a:ext uri="{FF2B5EF4-FFF2-40B4-BE49-F238E27FC236}">
                    <a16:creationId xmlns:a16="http://schemas.microsoft.com/office/drawing/2014/main" id="{038E3BBF-2E7E-4E56-52B2-5F239BA697A0}"/>
                  </a:ext>
                </a:extLst>
              </p:cNvPr>
              <p:cNvSpPr/>
              <p:nvPr/>
            </p:nvSpPr>
            <p:spPr>
              <a:xfrm>
                <a:off x="6175600" y="1879450"/>
                <a:ext cx="1581300" cy="304500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4"/>
                  </a:solidFill>
                </a:endParaRPr>
              </a:p>
            </p:txBody>
          </p:sp>
          <p:sp>
            <p:nvSpPr>
              <p:cNvPr id="1078" name="Google Shape;1078;p68">
                <a:extLst>
                  <a:ext uri="{FF2B5EF4-FFF2-40B4-BE49-F238E27FC236}">
                    <a16:creationId xmlns:a16="http://schemas.microsoft.com/office/drawing/2014/main" id="{2C807BAA-5290-4065-733A-5E243B3A510B}"/>
                  </a:ext>
                </a:extLst>
              </p:cNvPr>
              <p:cNvSpPr txBox="1"/>
              <p:nvPr/>
            </p:nvSpPr>
            <p:spPr>
              <a:xfrm>
                <a:off x="6171550" y="1958150"/>
                <a:ext cx="1581300" cy="185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 b="1" dirty="0">
                    <a:solidFill>
                      <a:schemeClr val="tx1"/>
                    </a:solidFill>
                    <a:uFill>
                      <a:noFill/>
                    </a:uFill>
                    <a:latin typeface="Google Sans Text"/>
                    <a:ea typeface="Google Sans Text"/>
                    <a:cs typeface="Google Sans Text"/>
                    <a:sym typeface="Google Sans Text"/>
                  </a:rPr>
                  <a:t>Öffne den Beitrag</a:t>
                </a:r>
                <a:endParaRPr sz="850" b="1" dirty="0">
                  <a:solidFill>
                    <a:schemeClr val="tx1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pic>
            <p:nvPicPr>
              <p:cNvPr id="1079" name="Google Shape;1079;p68" title="Asset 20@4x.png">
                <a:extLst>
                  <a:ext uri="{FF2B5EF4-FFF2-40B4-BE49-F238E27FC236}">
                    <a16:creationId xmlns:a16="http://schemas.microsoft.com/office/drawing/2014/main" id="{10B22B00-EB96-85DA-481F-70CE5D3683D4}"/>
                  </a:ext>
                </a:extLst>
              </p:cNvPr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979112">
                <a:off x="7244582" y="2145294"/>
                <a:ext cx="417488" cy="39286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33233D89-1E82-499B-B67B-153A89A751BE}"/>
                </a:ext>
              </a:extLst>
            </p:cNvPr>
            <p:cNvSpPr txBox="1"/>
            <p:nvPr/>
          </p:nvSpPr>
          <p:spPr>
            <a:xfrm>
              <a:off x="5094272" y="4242941"/>
              <a:ext cx="2291715" cy="2708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160" b="1" dirty="0"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https://dpaq.de/Op9Wt73</a:t>
              </a:r>
            </a:p>
          </p:txBody>
        </p:sp>
      </p:grpSp>
      <p:grpSp>
        <p:nvGrpSpPr>
          <p:cNvPr id="1080" name="Google Shape;1080;p68">
            <a:extLst>
              <a:ext uri="{FF2B5EF4-FFF2-40B4-BE49-F238E27FC236}">
                <a16:creationId xmlns:a16="http://schemas.microsoft.com/office/drawing/2014/main" id="{12AC4C3C-D718-4D86-69E0-916227C0AE0D}"/>
              </a:ext>
            </a:extLst>
          </p:cNvPr>
          <p:cNvGrpSpPr/>
          <p:nvPr/>
        </p:nvGrpSpPr>
        <p:grpSpPr>
          <a:xfrm>
            <a:off x="4312800" y="612000"/>
            <a:ext cx="3725149" cy="3947325"/>
            <a:chOff x="4313860" y="611800"/>
            <a:chExt cx="3725149" cy="3947325"/>
          </a:xfrm>
        </p:grpSpPr>
        <p:sp>
          <p:nvSpPr>
            <p:cNvPr id="1081" name="Google Shape;1081;p68">
              <a:extLst>
                <a:ext uri="{FF2B5EF4-FFF2-40B4-BE49-F238E27FC236}">
                  <a16:creationId xmlns:a16="http://schemas.microsoft.com/office/drawing/2014/main" id="{C252D362-FB09-8DCC-210B-682203B8CCD8}"/>
                </a:ext>
              </a:extLst>
            </p:cNvPr>
            <p:cNvSpPr/>
            <p:nvPr/>
          </p:nvSpPr>
          <p:spPr>
            <a:xfrm>
              <a:off x="4568609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82" name="Google Shape;1082;p68">
              <a:extLst>
                <a:ext uri="{FF2B5EF4-FFF2-40B4-BE49-F238E27FC236}">
                  <a16:creationId xmlns:a16="http://schemas.microsoft.com/office/drawing/2014/main" id="{34774473-B9A5-AD6E-9C7B-AB981BCE6A5C}"/>
                </a:ext>
              </a:extLst>
            </p:cNvPr>
            <p:cNvSpPr/>
            <p:nvPr/>
          </p:nvSpPr>
          <p:spPr>
            <a:xfrm>
              <a:off x="4857209" y="2648150"/>
              <a:ext cx="2958000" cy="12792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68">
              <a:extLst>
                <a:ext uri="{FF2B5EF4-FFF2-40B4-BE49-F238E27FC236}">
                  <a16:creationId xmlns:a16="http://schemas.microsoft.com/office/drawing/2014/main" id="{A7DC400F-111C-5DCA-ACB2-1EF26FE841D8}"/>
                </a:ext>
              </a:extLst>
            </p:cNvPr>
            <p:cNvSpPr/>
            <p:nvPr/>
          </p:nvSpPr>
          <p:spPr>
            <a:xfrm>
              <a:off x="4313860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2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84" name="Google Shape;1084;p68">
              <a:extLst>
                <a:ext uri="{FF2B5EF4-FFF2-40B4-BE49-F238E27FC236}">
                  <a16:creationId xmlns:a16="http://schemas.microsoft.com/office/drawing/2014/main" id="{714F4BC2-B826-350F-B1DF-86D88C572091}"/>
                </a:ext>
              </a:extLst>
            </p:cNvPr>
            <p:cNvSpPr txBox="1"/>
            <p:nvPr/>
          </p:nvSpPr>
          <p:spPr>
            <a:xfrm>
              <a:off x="4660487" y="752900"/>
              <a:ext cx="3039600" cy="4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Nutze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1085" name="Google Shape;1085;p68">
              <a:extLst>
                <a:ext uri="{FF2B5EF4-FFF2-40B4-BE49-F238E27FC236}">
                  <a16:creationId xmlns:a16="http://schemas.microsoft.com/office/drawing/2014/main" id="{9BC7348B-BB6C-5076-683F-96970DFDED5B}"/>
                </a:ext>
              </a:extLst>
            </p:cNvPr>
            <p:cNvGrpSpPr/>
            <p:nvPr/>
          </p:nvGrpSpPr>
          <p:grpSpPr>
            <a:xfrm>
              <a:off x="5048753" y="1337411"/>
              <a:ext cx="1691497" cy="381498"/>
              <a:chOff x="3816859" y="1810459"/>
              <a:chExt cx="1232959" cy="278100"/>
            </a:xfrm>
          </p:grpSpPr>
          <p:sp>
            <p:nvSpPr>
              <p:cNvPr id="1086" name="Google Shape;1086;p68">
                <a:extLst>
                  <a:ext uri="{FF2B5EF4-FFF2-40B4-BE49-F238E27FC236}">
                    <a16:creationId xmlns:a16="http://schemas.microsoft.com/office/drawing/2014/main" id="{62B3700D-4006-0318-2743-97FA3100C2F1}"/>
                  </a:ext>
                </a:extLst>
              </p:cNvPr>
              <p:cNvSpPr/>
              <p:nvPr/>
            </p:nvSpPr>
            <p:spPr>
              <a:xfrm>
                <a:off x="381685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EA433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S</a:t>
                </a:r>
                <a:endParaRPr sz="2468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7" name="Google Shape;1087;p68">
                <a:extLst>
                  <a:ext uri="{FF2B5EF4-FFF2-40B4-BE49-F238E27FC236}">
                    <a16:creationId xmlns:a16="http://schemas.microsoft.com/office/drawing/2014/main" id="{B07A3C42-83CB-0575-45A3-5004E35376D8}"/>
                  </a:ext>
                </a:extLst>
              </p:cNvPr>
              <p:cNvSpPr/>
              <p:nvPr/>
            </p:nvSpPr>
            <p:spPr>
              <a:xfrm>
                <a:off x="413694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I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8" name="Google Shape;1088;p68">
                <a:extLst>
                  <a:ext uri="{FF2B5EF4-FFF2-40B4-BE49-F238E27FC236}">
                    <a16:creationId xmlns:a16="http://schemas.microsoft.com/office/drawing/2014/main" id="{EB6AB9B3-E400-C94A-6049-B3486F810FEC}"/>
                  </a:ext>
                </a:extLst>
              </p:cNvPr>
              <p:cNvSpPr/>
              <p:nvPr/>
            </p:nvSpPr>
            <p:spPr>
              <a:xfrm>
                <a:off x="445703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F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9" name="Google Shape;1089;p68">
                <a:extLst>
                  <a:ext uri="{FF2B5EF4-FFF2-40B4-BE49-F238E27FC236}">
                    <a16:creationId xmlns:a16="http://schemas.microsoft.com/office/drawing/2014/main" id="{40D6A262-B019-D7C1-E2B0-51427BA7FED8}"/>
                  </a:ext>
                </a:extLst>
              </p:cNvPr>
              <p:cNvSpPr/>
              <p:nvPr/>
            </p:nvSpPr>
            <p:spPr>
              <a:xfrm>
                <a:off x="4777118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T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  <p:sp>
          <p:nvSpPr>
            <p:cNvPr id="1090" name="Google Shape;1090;p68">
              <a:extLst>
                <a:ext uri="{FF2B5EF4-FFF2-40B4-BE49-F238E27FC236}">
                  <a16:creationId xmlns:a16="http://schemas.microsoft.com/office/drawing/2014/main" id="{B757BD6D-FA82-1BC1-CF24-D2FF5F63B7B6}"/>
                </a:ext>
              </a:extLst>
            </p:cNvPr>
            <p:cNvSpPr txBox="1"/>
            <p:nvPr/>
          </p:nvSpPr>
          <p:spPr>
            <a:xfrm>
              <a:off x="4660484" y="1804186"/>
              <a:ext cx="3285600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0" rIns="190500" bIns="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für Nachfragen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1" name="Google Shape;1091;p68">
              <a:extLst>
                <a:ext uri="{FF2B5EF4-FFF2-40B4-BE49-F238E27FC236}">
                  <a16:creationId xmlns:a16="http://schemas.microsoft.com/office/drawing/2014/main" id="{67C25561-64E0-276C-1F1A-F05E683227E8}"/>
                </a:ext>
              </a:extLst>
            </p:cNvPr>
            <p:cNvSpPr txBox="1"/>
            <p:nvPr/>
          </p:nvSpPr>
          <p:spPr>
            <a:xfrm>
              <a:off x="4788109" y="2590580"/>
              <a:ext cx="3000000" cy="12962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sind die Fakten oder Missverständnisse?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Ist die Quelle vertrauenswürdig?</a:t>
              </a:r>
            </a:p>
            <a:p>
              <a:pPr marL="361950" indent="-195677">
                <a:spcBef>
                  <a:spcPts val="1000"/>
                </a:spcBef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de-DE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sagen andere Quellen?</a:t>
              </a:r>
            </a:p>
          </p:txBody>
        </p:sp>
      </p:grpSp>
      <p:grpSp>
        <p:nvGrpSpPr>
          <p:cNvPr id="1092" name="Google Shape;1092;p68">
            <a:extLst>
              <a:ext uri="{FF2B5EF4-FFF2-40B4-BE49-F238E27FC236}">
                <a16:creationId xmlns:a16="http://schemas.microsoft.com/office/drawing/2014/main" id="{AD389263-6150-105F-A523-6719DDD2A086}"/>
              </a:ext>
            </a:extLst>
          </p:cNvPr>
          <p:cNvGrpSpPr/>
          <p:nvPr/>
        </p:nvGrpSpPr>
        <p:grpSpPr>
          <a:xfrm>
            <a:off x="4312800" y="612000"/>
            <a:ext cx="3725149" cy="3947325"/>
            <a:chOff x="4317501" y="611800"/>
            <a:chExt cx="3725149" cy="3947325"/>
          </a:xfrm>
        </p:grpSpPr>
        <p:sp>
          <p:nvSpPr>
            <p:cNvPr id="1093" name="Google Shape;1093;p68">
              <a:extLst>
                <a:ext uri="{FF2B5EF4-FFF2-40B4-BE49-F238E27FC236}">
                  <a16:creationId xmlns:a16="http://schemas.microsoft.com/office/drawing/2014/main" id="{6921040E-3BBC-B642-7E03-3FF95947F6BD}"/>
                </a:ext>
              </a:extLst>
            </p:cNvPr>
            <p:cNvSpPr/>
            <p:nvPr/>
          </p:nvSpPr>
          <p:spPr>
            <a:xfrm>
              <a:off x="4572250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94" name="Google Shape;1094;p68">
              <a:extLst>
                <a:ext uri="{FF2B5EF4-FFF2-40B4-BE49-F238E27FC236}">
                  <a16:creationId xmlns:a16="http://schemas.microsoft.com/office/drawing/2014/main" id="{C0E391E4-C4B3-C836-642F-20B8AC27AA98}"/>
                </a:ext>
              </a:extLst>
            </p:cNvPr>
            <p:cNvSpPr/>
            <p:nvPr/>
          </p:nvSpPr>
          <p:spPr>
            <a:xfrm>
              <a:off x="4317501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3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95" name="Google Shape;1095;p68">
              <a:extLst>
                <a:ext uri="{FF2B5EF4-FFF2-40B4-BE49-F238E27FC236}">
                  <a16:creationId xmlns:a16="http://schemas.microsoft.com/office/drawing/2014/main" id="{D6CB3F88-3A7F-2993-DA8B-0DC464A624FC}"/>
                </a:ext>
              </a:extLst>
            </p:cNvPr>
            <p:cNvSpPr/>
            <p:nvPr/>
          </p:nvSpPr>
          <p:spPr>
            <a:xfrm>
              <a:off x="4860850" y="1874768"/>
              <a:ext cx="2958000" cy="18735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68">
              <a:extLst>
                <a:ext uri="{FF2B5EF4-FFF2-40B4-BE49-F238E27FC236}">
                  <a16:creationId xmlns:a16="http://schemas.microsoft.com/office/drawing/2014/main" id="{0111C211-3987-7815-D867-0DECD9CC0348}"/>
                </a:ext>
              </a:extLst>
            </p:cNvPr>
            <p:cNvSpPr txBox="1"/>
            <p:nvPr/>
          </p:nvSpPr>
          <p:spPr>
            <a:xfrm>
              <a:off x="4664125" y="762193"/>
              <a:ext cx="3039600" cy="91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100" dirty="0">
                  <a:solidFill>
                    <a:srgbClr val="01010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Ziehe deine Schlussfolgerungen.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7" name="Google Shape;1097;p68">
              <a:extLst>
                <a:ext uri="{FF2B5EF4-FFF2-40B4-BE49-F238E27FC236}">
                  <a16:creationId xmlns:a16="http://schemas.microsoft.com/office/drawing/2014/main" id="{926B3278-BA87-B00E-7F41-AC82069FB0B3}"/>
                </a:ext>
              </a:extLst>
            </p:cNvPr>
            <p:cNvSpPr txBox="1"/>
            <p:nvPr/>
          </p:nvSpPr>
          <p:spPr>
            <a:xfrm>
              <a:off x="4954617" y="1971775"/>
              <a:ext cx="2236800" cy="99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Du kannst deine Ergebnisse mit Hilfe von KI so zusammenfassen lassen, wie du es brauchst.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pic>
          <p:nvPicPr>
            <p:cNvPr id="1098" name="Google Shape;1098;p68" title="Group 2049750457.png">
              <a:extLst>
                <a:ext uri="{FF2B5EF4-FFF2-40B4-BE49-F238E27FC236}">
                  <a16:creationId xmlns:a16="http://schemas.microsoft.com/office/drawing/2014/main" id="{2B392781-9EE4-C19F-CAC6-59ABED8A0377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r="39529"/>
            <a:stretch/>
          </p:blipFill>
          <p:spPr>
            <a:xfrm>
              <a:off x="5048200" y="2969343"/>
              <a:ext cx="2590351" cy="3660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1029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819FD52-B380-C418-6183-6CAECB8F73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  <p:sp>
        <p:nvSpPr>
          <p:cNvPr id="4" name="Google Shape;1195;p72">
            <a:extLst>
              <a:ext uri="{FF2B5EF4-FFF2-40B4-BE49-F238E27FC236}">
                <a16:creationId xmlns:a16="http://schemas.microsoft.com/office/drawing/2014/main" id="{61C382F8-4AD5-52D5-2883-9EB372602728}"/>
              </a:ext>
            </a:extLst>
          </p:cNvPr>
          <p:cNvSpPr/>
          <p:nvPr/>
        </p:nvSpPr>
        <p:spPr>
          <a:xfrm>
            <a:off x="4433800" y="722875"/>
            <a:ext cx="2808000" cy="2950800"/>
          </a:xfrm>
          <a:prstGeom prst="roundRect">
            <a:avLst>
              <a:gd name="adj" fmla="val 16978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82" r="-1282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8" name="Google Shape;1198;p72"/>
          <p:cNvSpPr/>
          <p:nvPr/>
        </p:nvSpPr>
        <p:spPr>
          <a:xfrm>
            <a:off x="267345" y="1668850"/>
            <a:ext cx="2065200" cy="435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2"/>
          <p:cNvSpPr txBox="1"/>
          <p:nvPr/>
        </p:nvSpPr>
        <p:spPr>
          <a:xfrm>
            <a:off x="499860" y="1772275"/>
            <a:ext cx="16098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Wahr  oder falsch?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00" name="Google Shape;1200;p7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1" name="Google Shape;1201;p7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1202" name="Google Shape;1202;p72"/>
          <p:cNvGrpSpPr/>
          <p:nvPr/>
        </p:nvGrpSpPr>
        <p:grpSpPr>
          <a:xfrm>
            <a:off x="6526800" y="3006000"/>
            <a:ext cx="2143800" cy="1379100"/>
            <a:chOff x="5473275" y="2617675"/>
            <a:chExt cx="2143800" cy="1379100"/>
          </a:xfrm>
        </p:grpSpPr>
        <p:sp>
          <p:nvSpPr>
            <p:cNvPr id="1203" name="Google Shape;1203;p72"/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04" name="Google Shape;1204;p72"/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05" name="Google Shape;1205;p72"/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72"/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72"/>
            <p:cNvSpPr txBox="1"/>
            <p:nvPr/>
          </p:nvSpPr>
          <p:spPr>
            <a:xfrm>
              <a:off x="575820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08" name="Google Shape;1208;p72"/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209" name="Google Shape;1209;p72"/>
          <p:cNvGrpSpPr/>
          <p:nvPr/>
        </p:nvGrpSpPr>
        <p:grpSpPr>
          <a:xfrm>
            <a:off x="6529997" y="3007144"/>
            <a:ext cx="2143800" cy="1379100"/>
            <a:chOff x="5473275" y="2617675"/>
            <a:chExt cx="2143800" cy="1379100"/>
          </a:xfrm>
        </p:grpSpPr>
        <p:sp>
          <p:nvSpPr>
            <p:cNvPr id="1210" name="Google Shape;1210;p72"/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dirty="0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211" name="Google Shape;1211;p72"/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2" name="Google Shape;1212;p72"/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72"/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72"/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15" name="Google Shape;1215;p72"/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6" name="Google Shape;1216;p72"/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72"/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5085A49-D59B-98B2-9197-E4A205D5B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357" y="1108091"/>
            <a:ext cx="2272642" cy="88004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250BAB9-CDD1-F22F-EEC8-E191EDDBB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sp>
        <p:nvSpPr>
          <p:cNvPr id="1222" name="Google Shape;1222;p73"/>
          <p:cNvSpPr txBox="1"/>
          <p:nvPr/>
        </p:nvSpPr>
        <p:spPr>
          <a:xfrm>
            <a:off x="476885" y="-281813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4</a:t>
            </a:r>
            <a:endParaRPr sz="16500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3" name="Google Shape;1223;p73"/>
          <p:cNvSpPr txBox="1"/>
          <p:nvPr/>
        </p:nvSpPr>
        <p:spPr>
          <a:xfrm>
            <a:off x="4698111" y="1495575"/>
            <a:ext cx="34500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Grundregeln für KI-Recherchen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6" name="Google Shape;1226;p73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27" name="Google Shape;1227;p73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28" name="Google Shape;1228;p73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30" name="Google Shape;1230;p73"/>
          <p:cNvSpPr/>
          <p:nvPr/>
        </p:nvSpPr>
        <p:spPr>
          <a:xfrm>
            <a:off x="1064655" y="8869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1231" name="Google Shape;1231;p73"/>
          <p:cNvSpPr txBox="1"/>
          <p:nvPr/>
        </p:nvSpPr>
        <p:spPr>
          <a:xfrm>
            <a:off x="1286625" y="1016544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Zum Abschluss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849;p51">
            <a:extLst>
              <a:ext uri="{FF2B5EF4-FFF2-40B4-BE49-F238E27FC236}">
                <a16:creationId xmlns:a16="http://schemas.microsoft.com/office/drawing/2014/main" id="{9B9D34F7-0A78-397C-7FFA-62236E70A50D}"/>
              </a:ext>
            </a:extLst>
          </p:cNvPr>
          <p:cNvSpPr txBox="1"/>
          <p:nvPr/>
        </p:nvSpPr>
        <p:spPr>
          <a:xfrm>
            <a:off x="583058" y="4708750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65"/>
          <p:cNvSpPr/>
          <p:nvPr/>
        </p:nvSpPr>
        <p:spPr>
          <a:xfrm>
            <a:off x="6315173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65"/>
          <p:cNvSpPr txBox="1"/>
          <p:nvPr/>
        </p:nvSpPr>
        <p:spPr>
          <a:xfrm>
            <a:off x="6315075" y="2235970"/>
            <a:ext cx="24846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Suche weiter, wenn du dir noch nicht sicher bist.</a:t>
            </a:r>
            <a:endParaRPr sz="170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1024" name="Google Shape;1024;p65" title="IMG_462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3100" y="2475770"/>
            <a:ext cx="1598251" cy="403755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65"/>
          <p:cNvSpPr/>
          <p:nvPr/>
        </p:nvSpPr>
        <p:spPr>
          <a:xfrm>
            <a:off x="3552827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65"/>
          <p:cNvSpPr/>
          <p:nvPr/>
        </p:nvSpPr>
        <p:spPr>
          <a:xfrm>
            <a:off x="714375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65"/>
          <p:cNvSpPr txBox="1"/>
          <p:nvPr/>
        </p:nvSpPr>
        <p:spPr>
          <a:xfrm>
            <a:off x="71437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KI-Antworten können fehlerhaft sein.</a:t>
            </a:r>
            <a:endParaRPr sz="1700">
              <a:solidFill>
                <a:srgbClr val="5F6368"/>
              </a:solidFill>
              <a:latin typeface="Google Sans Text Medium"/>
              <a:ea typeface="Google Sans Text Medium"/>
              <a:cs typeface="Google Sans Text Medium"/>
              <a:sym typeface="Google Sans Text Medium"/>
            </a:endParaRPr>
          </a:p>
        </p:txBody>
      </p:sp>
      <p:sp>
        <p:nvSpPr>
          <p:cNvPr id="1028" name="Google Shape;1028;p65"/>
          <p:cNvSpPr txBox="1"/>
          <p:nvPr/>
        </p:nvSpPr>
        <p:spPr>
          <a:xfrm>
            <a:off x="355282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Prüfe immer die Links und Quellen.</a:t>
            </a:r>
            <a:endParaRPr sz="170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29" name="Google Shape;1029;p65"/>
          <p:cNvSpPr/>
          <p:nvPr/>
        </p:nvSpPr>
        <p:spPr>
          <a:xfrm>
            <a:off x="977575" y="2527427"/>
            <a:ext cx="320187" cy="320187"/>
          </a:xfrm>
          <a:custGeom>
            <a:avLst/>
            <a:gdLst/>
            <a:ahLst/>
            <a:cxnLst/>
            <a:rect l="l" t="t" r="r" b="b"/>
            <a:pathLst>
              <a:path w="715502" h="715502" extrusionOk="0">
                <a:moveTo>
                  <a:pt x="357751" y="535902"/>
                </a:moveTo>
                <a:cubicBezTo>
                  <a:pt x="366369" y="535902"/>
                  <a:pt x="373593" y="532987"/>
                  <a:pt x="379424" y="527156"/>
                </a:cubicBezTo>
                <a:cubicBezTo>
                  <a:pt x="385254" y="521326"/>
                  <a:pt x="388170" y="514101"/>
                  <a:pt x="388170" y="505484"/>
                </a:cubicBezTo>
                <a:cubicBezTo>
                  <a:pt x="388170" y="496867"/>
                  <a:pt x="385254" y="489642"/>
                  <a:pt x="379424" y="483812"/>
                </a:cubicBezTo>
                <a:cubicBezTo>
                  <a:pt x="373593" y="477987"/>
                  <a:pt x="366369" y="475075"/>
                  <a:pt x="357751" y="475075"/>
                </a:cubicBezTo>
                <a:cubicBezTo>
                  <a:pt x="349134" y="475075"/>
                  <a:pt x="341910" y="477987"/>
                  <a:pt x="336079" y="483812"/>
                </a:cubicBezTo>
                <a:cubicBezTo>
                  <a:pt x="330249" y="489642"/>
                  <a:pt x="327333" y="496867"/>
                  <a:pt x="327333" y="505484"/>
                </a:cubicBezTo>
                <a:cubicBezTo>
                  <a:pt x="327333" y="514101"/>
                  <a:pt x="330249" y="521326"/>
                  <a:pt x="336079" y="527156"/>
                </a:cubicBezTo>
                <a:cubicBezTo>
                  <a:pt x="341910" y="532987"/>
                  <a:pt x="349134" y="535902"/>
                  <a:pt x="357751" y="535902"/>
                </a:cubicBezTo>
                <a:close/>
                <a:moveTo>
                  <a:pt x="329508" y="398309"/>
                </a:moveTo>
                <a:lnTo>
                  <a:pt x="385995" y="398309"/>
                </a:lnTo>
                <a:lnTo>
                  <a:pt x="385995" y="172361"/>
                </a:lnTo>
                <a:lnTo>
                  <a:pt x="329508" y="172361"/>
                </a:lnTo>
                <a:lnTo>
                  <a:pt x="329508" y="398309"/>
                </a:lnTo>
                <a:close/>
                <a:moveTo>
                  <a:pt x="357817" y="715503"/>
                </a:moveTo>
                <a:cubicBezTo>
                  <a:pt x="308335" y="715503"/>
                  <a:pt x="261824" y="706114"/>
                  <a:pt x="218285" y="687335"/>
                </a:cubicBezTo>
                <a:cubicBezTo>
                  <a:pt x="174746" y="668555"/>
                  <a:pt x="136875" y="643070"/>
                  <a:pt x="104671" y="610879"/>
                </a:cubicBezTo>
                <a:cubicBezTo>
                  <a:pt x="72466" y="578688"/>
                  <a:pt x="46969" y="540833"/>
                  <a:pt x="28178" y="497312"/>
                </a:cubicBezTo>
                <a:cubicBezTo>
                  <a:pt x="9393" y="453792"/>
                  <a:pt x="0" y="407293"/>
                  <a:pt x="0" y="357817"/>
                </a:cubicBezTo>
                <a:cubicBezTo>
                  <a:pt x="0" y="308335"/>
                  <a:pt x="9389" y="261824"/>
                  <a:pt x="28168" y="218285"/>
                </a:cubicBezTo>
                <a:cubicBezTo>
                  <a:pt x="46947" y="174746"/>
                  <a:pt x="72432" y="136875"/>
                  <a:pt x="104623" y="104671"/>
                </a:cubicBezTo>
                <a:cubicBezTo>
                  <a:pt x="136814" y="72466"/>
                  <a:pt x="174670" y="46969"/>
                  <a:pt x="218191" y="28178"/>
                </a:cubicBezTo>
                <a:cubicBezTo>
                  <a:pt x="261711" y="9393"/>
                  <a:pt x="308209" y="0"/>
                  <a:pt x="357686" y="0"/>
                </a:cubicBezTo>
                <a:cubicBezTo>
                  <a:pt x="407168" y="0"/>
                  <a:pt x="453679" y="9389"/>
                  <a:pt x="497218" y="28168"/>
                </a:cubicBezTo>
                <a:cubicBezTo>
                  <a:pt x="540757" y="46947"/>
                  <a:pt x="578628" y="72432"/>
                  <a:pt x="610832" y="104623"/>
                </a:cubicBezTo>
                <a:cubicBezTo>
                  <a:pt x="643036" y="136814"/>
                  <a:pt x="668534" y="174670"/>
                  <a:pt x="687325" y="218191"/>
                </a:cubicBezTo>
                <a:cubicBezTo>
                  <a:pt x="706110" y="261711"/>
                  <a:pt x="715503" y="308209"/>
                  <a:pt x="715503" y="357686"/>
                </a:cubicBezTo>
                <a:cubicBezTo>
                  <a:pt x="715503" y="407168"/>
                  <a:pt x="706114" y="453679"/>
                  <a:pt x="687335" y="497218"/>
                </a:cubicBezTo>
                <a:cubicBezTo>
                  <a:pt x="668555" y="540757"/>
                  <a:pt x="643070" y="578628"/>
                  <a:pt x="610879" y="610832"/>
                </a:cubicBezTo>
                <a:cubicBezTo>
                  <a:pt x="578688" y="643037"/>
                  <a:pt x="540833" y="668534"/>
                  <a:pt x="497312" y="687325"/>
                </a:cubicBezTo>
                <a:cubicBezTo>
                  <a:pt x="453792" y="706110"/>
                  <a:pt x="407293" y="715503"/>
                  <a:pt x="357817" y="715503"/>
                </a:cubicBezTo>
                <a:close/>
                <a:moveTo>
                  <a:pt x="357751" y="659016"/>
                </a:moveTo>
                <a:cubicBezTo>
                  <a:pt x="441854" y="659016"/>
                  <a:pt x="513091" y="629831"/>
                  <a:pt x="571461" y="571461"/>
                </a:cubicBezTo>
                <a:cubicBezTo>
                  <a:pt x="629831" y="513091"/>
                  <a:pt x="659016" y="441854"/>
                  <a:pt x="659016" y="357751"/>
                </a:cubicBezTo>
                <a:cubicBezTo>
                  <a:pt x="659016" y="273649"/>
                  <a:pt x="629831" y="202412"/>
                  <a:pt x="571461" y="144042"/>
                </a:cubicBezTo>
                <a:cubicBezTo>
                  <a:pt x="513091" y="85672"/>
                  <a:pt x="441854" y="56487"/>
                  <a:pt x="357751" y="56487"/>
                </a:cubicBezTo>
                <a:cubicBezTo>
                  <a:pt x="273649" y="56487"/>
                  <a:pt x="202412" y="85672"/>
                  <a:pt x="144042" y="144042"/>
                </a:cubicBezTo>
                <a:cubicBezTo>
                  <a:pt x="85672" y="202412"/>
                  <a:pt x="56487" y="273649"/>
                  <a:pt x="56487" y="357751"/>
                </a:cubicBezTo>
                <a:cubicBezTo>
                  <a:pt x="56487" y="441854"/>
                  <a:pt x="85672" y="513091"/>
                  <a:pt x="144042" y="571461"/>
                </a:cubicBezTo>
                <a:cubicBezTo>
                  <a:pt x="202412" y="629831"/>
                  <a:pt x="273649" y="659016"/>
                  <a:pt x="357751" y="6590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0" name="Google Shape;1030;p65"/>
          <p:cNvGrpSpPr/>
          <p:nvPr/>
        </p:nvGrpSpPr>
        <p:grpSpPr>
          <a:xfrm>
            <a:off x="3825210" y="2533325"/>
            <a:ext cx="446700" cy="308400"/>
            <a:chOff x="3819533" y="2468850"/>
            <a:chExt cx="446700" cy="308400"/>
          </a:xfrm>
        </p:grpSpPr>
        <p:sp>
          <p:nvSpPr>
            <p:cNvPr id="1031" name="Google Shape;1031;p65"/>
            <p:cNvSpPr/>
            <p:nvPr/>
          </p:nvSpPr>
          <p:spPr>
            <a:xfrm>
              <a:off x="3819533" y="2468850"/>
              <a:ext cx="446700" cy="308400"/>
            </a:xfrm>
            <a:prstGeom prst="roundRect">
              <a:avLst>
                <a:gd name="adj" fmla="val 50000"/>
              </a:avLst>
            </a:prstGeom>
            <a:solidFill>
              <a:srgbClr val="E8F0FE"/>
            </a:solidFill>
            <a:ln>
              <a:noFill/>
            </a:ln>
          </p:spPr>
          <p:txBody>
            <a:bodyPr spcFirstLastPara="1" wrap="square" lIns="71175" tIns="71175" rIns="71175" bIns="711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90"/>
            </a:p>
          </p:txBody>
        </p:sp>
        <p:sp>
          <p:nvSpPr>
            <p:cNvPr id="1032" name="Google Shape;1032;p65"/>
            <p:cNvSpPr/>
            <p:nvPr/>
          </p:nvSpPr>
          <p:spPr>
            <a:xfrm rot="-2700000">
              <a:off x="3950515" y="2575650"/>
              <a:ext cx="187815" cy="93908"/>
            </a:xfrm>
            <a:custGeom>
              <a:avLst/>
              <a:gdLst/>
              <a:ahLst/>
              <a:cxnLst/>
              <a:rect l="l" t="t" r="r" b="b"/>
              <a:pathLst>
                <a:path w="1609765" h="804882" extrusionOk="0">
                  <a:moveTo>
                    <a:pt x="724395" y="804883"/>
                  </a:moveTo>
                  <a:lnTo>
                    <a:pt x="402441" y="804883"/>
                  </a:lnTo>
                  <a:cubicBezTo>
                    <a:pt x="291100" y="804883"/>
                    <a:pt x="196190" y="765645"/>
                    <a:pt x="117714" y="687169"/>
                  </a:cubicBezTo>
                  <a:cubicBezTo>
                    <a:pt x="39238" y="608693"/>
                    <a:pt x="0" y="513783"/>
                    <a:pt x="0" y="402441"/>
                  </a:cubicBezTo>
                  <a:cubicBezTo>
                    <a:pt x="0" y="291100"/>
                    <a:pt x="39238" y="196190"/>
                    <a:pt x="117714" y="117714"/>
                  </a:cubicBezTo>
                  <a:cubicBezTo>
                    <a:pt x="196190" y="39238"/>
                    <a:pt x="291100" y="0"/>
                    <a:pt x="402441" y="0"/>
                  </a:cubicBezTo>
                  <a:lnTo>
                    <a:pt x="724395" y="0"/>
                  </a:lnTo>
                  <a:lnTo>
                    <a:pt x="724395" y="160977"/>
                  </a:lnTo>
                  <a:lnTo>
                    <a:pt x="402441" y="160977"/>
                  </a:lnTo>
                  <a:cubicBezTo>
                    <a:pt x="335369" y="160977"/>
                    <a:pt x="278355" y="184453"/>
                    <a:pt x="231404" y="231404"/>
                  </a:cubicBezTo>
                  <a:cubicBezTo>
                    <a:pt x="184453" y="278355"/>
                    <a:pt x="160977" y="335369"/>
                    <a:pt x="160977" y="402441"/>
                  </a:cubicBezTo>
                  <a:cubicBezTo>
                    <a:pt x="160977" y="469514"/>
                    <a:pt x="184453" y="526528"/>
                    <a:pt x="231404" y="573479"/>
                  </a:cubicBezTo>
                  <a:cubicBezTo>
                    <a:pt x="278355" y="620430"/>
                    <a:pt x="335369" y="643906"/>
                    <a:pt x="402441" y="643906"/>
                  </a:cubicBezTo>
                  <a:lnTo>
                    <a:pt x="724395" y="643906"/>
                  </a:lnTo>
                  <a:lnTo>
                    <a:pt x="724395" y="804883"/>
                  </a:lnTo>
                  <a:close/>
                  <a:moveTo>
                    <a:pt x="482930" y="482930"/>
                  </a:moveTo>
                  <a:lnTo>
                    <a:pt x="482930" y="321953"/>
                  </a:lnTo>
                  <a:lnTo>
                    <a:pt x="1126836" y="321953"/>
                  </a:lnTo>
                  <a:lnTo>
                    <a:pt x="1126836" y="482930"/>
                  </a:lnTo>
                  <a:lnTo>
                    <a:pt x="482930" y="482930"/>
                  </a:lnTo>
                  <a:close/>
                  <a:moveTo>
                    <a:pt x="885371" y="804883"/>
                  </a:moveTo>
                  <a:lnTo>
                    <a:pt x="885371" y="643906"/>
                  </a:lnTo>
                  <a:lnTo>
                    <a:pt x="1207324" y="643906"/>
                  </a:lnTo>
                  <a:cubicBezTo>
                    <a:pt x="1274397" y="643906"/>
                    <a:pt x="1331411" y="620430"/>
                    <a:pt x="1378362" y="573479"/>
                  </a:cubicBezTo>
                  <a:cubicBezTo>
                    <a:pt x="1425313" y="526528"/>
                    <a:pt x="1448789" y="469514"/>
                    <a:pt x="1448789" y="402441"/>
                  </a:cubicBezTo>
                  <a:cubicBezTo>
                    <a:pt x="1448789" y="335369"/>
                    <a:pt x="1425313" y="278355"/>
                    <a:pt x="1378362" y="231404"/>
                  </a:cubicBezTo>
                  <a:cubicBezTo>
                    <a:pt x="1331411" y="184453"/>
                    <a:pt x="1274397" y="160977"/>
                    <a:pt x="1207324" y="160977"/>
                  </a:cubicBezTo>
                  <a:lnTo>
                    <a:pt x="885371" y="160977"/>
                  </a:lnTo>
                  <a:lnTo>
                    <a:pt x="885371" y="0"/>
                  </a:lnTo>
                  <a:lnTo>
                    <a:pt x="1207324" y="0"/>
                  </a:lnTo>
                  <a:cubicBezTo>
                    <a:pt x="1318666" y="0"/>
                    <a:pt x="1413576" y="39238"/>
                    <a:pt x="1492052" y="117714"/>
                  </a:cubicBezTo>
                  <a:cubicBezTo>
                    <a:pt x="1570528" y="196190"/>
                    <a:pt x="1609766" y="291100"/>
                    <a:pt x="1609766" y="402441"/>
                  </a:cubicBezTo>
                  <a:cubicBezTo>
                    <a:pt x="1609766" y="513783"/>
                    <a:pt x="1570528" y="608693"/>
                    <a:pt x="1492052" y="687169"/>
                  </a:cubicBezTo>
                  <a:cubicBezTo>
                    <a:pt x="1413576" y="765645"/>
                    <a:pt x="1318666" y="804883"/>
                    <a:pt x="1207324" y="804883"/>
                  </a:cubicBezTo>
                  <a:lnTo>
                    <a:pt x="885371" y="804883"/>
                  </a:lnTo>
                  <a:close/>
                </a:path>
              </a:pathLst>
            </a:custGeom>
            <a:solidFill>
              <a:srgbClr val="001D35"/>
            </a:solidFill>
            <a:ln>
              <a:noFill/>
            </a:ln>
          </p:spPr>
          <p:txBody>
            <a:bodyPr spcFirstLastPara="1" wrap="square" lIns="114175" tIns="57075" rIns="114175" bIns="57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4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5" name="Google Shape;1035;p65"/>
          <p:cNvSpPr/>
          <p:nvPr/>
        </p:nvSpPr>
        <p:spPr>
          <a:xfrm>
            <a:off x="2426010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1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6" name="Google Shape;1036;p65"/>
          <p:cNvSpPr/>
          <p:nvPr/>
        </p:nvSpPr>
        <p:spPr>
          <a:xfrm>
            <a:off x="536953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2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7" name="Google Shape;1037;p65"/>
          <p:cNvSpPr/>
          <p:nvPr/>
        </p:nvSpPr>
        <p:spPr>
          <a:xfrm>
            <a:off x="808325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3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8" name="Google Shape;1038;p65"/>
          <p:cNvSpPr txBox="1"/>
          <p:nvPr/>
        </p:nvSpPr>
        <p:spPr>
          <a:xfrm>
            <a:off x="566773" y="1362075"/>
            <a:ext cx="9144000" cy="4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Kurz gesagt: kritisch denken, souverän recherchieren</a:t>
            </a:r>
            <a:endParaRPr sz="280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1238;p74">
            <a:extLst>
              <a:ext uri="{FF2B5EF4-FFF2-40B4-BE49-F238E27FC236}">
                <a16:creationId xmlns:a16="http://schemas.microsoft.com/office/drawing/2014/main" id="{12BB2460-6831-D1D2-9050-7D91D9A3986C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239;p74">
            <a:extLst>
              <a:ext uri="{FF2B5EF4-FFF2-40B4-BE49-F238E27FC236}">
                <a16:creationId xmlns:a16="http://schemas.microsoft.com/office/drawing/2014/main" id="{1295CE7E-319C-AC5E-B783-4E18E6144EB7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9BD2A11-FED3-B924-4A53-6FB28A9DF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172" y="655970"/>
            <a:ext cx="1788390" cy="117318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4D850B27-47D6-87AB-2B66-1561D1F842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5663385" y="2293494"/>
            <a:ext cx="1477875" cy="1188000"/>
          </a:xfrm>
          <a:prstGeom prst="rect">
            <a:avLst/>
          </a:prstGeom>
        </p:spPr>
      </p:pic>
      <p:sp>
        <p:nvSpPr>
          <p:cNvPr id="1238" name="Google Shape;1238;p74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74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240" name="Google Shape;1240;p74"/>
          <p:cNvSpPr/>
          <p:nvPr/>
        </p:nvSpPr>
        <p:spPr>
          <a:xfrm>
            <a:off x="4242173" y="530688"/>
            <a:ext cx="4320300" cy="19737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40"/>
          </a:p>
        </p:txBody>
      </p:sp>
      <p:sp>
        <p:nvSpPr>
          <p:cNvPr id="1241" name="Google Shape;1241;p74"/>
          <p:cNvSpPr/>
          <p:nvPr/>
        </p:nvSpPr>
        <p:spPr>
          <a:xfrm>
            <a:off x="581525" y="1690525"/>
            <a:ext cx="3295800" cy="17814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"/>
          <p:cNvSpPr txBox="1"/>
          <p:nvPr/>
        </p:nvSpPr>
        <p:spPr>
          <a:xfrm>
            <a:off x="806350" y="1908877"/>
            <a:ext cx="2785500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76" dirty="0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Die KI-Suche kann der Startpunkt sein.</a:t>
            </a:r>
            <a:endParaRPr sz="1193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43" name="Google Shape;1243;p74" title="SIFT Roller 2.gif"/>
          <p:cNvPicPr preferRelativeResize="0"/>
          <p:nvPr/>
        </p:nvPicPr>
        <p:blipFill rotWithShape="1">
          <a:blip r:embed="rId5">
            <a:alphaModFix/>
          </a:blip>
          <a:srcRect l="10286" t="40352" r="9790" b="29040"/>
          <a:stretch/>
        </p:blipFill>
        <p:spPr>
          <a:xfrm>
            <a:off x="4513818" y="949383"/>
            <a:ext cx="3845218" cy="147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74" title="Group 2049750458.png"/>
          <p:cNvPicPr preferRelativeResize="0"/>
          <p:nvPr/>
        </p:nvPicPr>
        <p:blipFill rotWithShape="1">
          <a:blip r:embed="rId6">
            <a:alphaModFix/>
          </a:blip>
          <a:srcRect l="-816" r="39414"/>
          <a:stretch/>
        </p:blipFill>
        <p:spPr>
          <a:xfrm>
            <a:off x="836663" y="2734315"/>
            <a:ext cx="2785500" cy="38764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245" name="Google Shape;1245;p74"/>
          <p:cNvSpPr txBox="1"/>
          <p:nvPr/>
        </p:nvSpPr>
        <p:spPr>
          <a:xfrm>
            <a:off x="5043680" y="652001"/>
            <a:ext cx="2785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76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Beim kleinsten Zweifel:</a:t>
            </a:r>
            <a:endParaRPr sz="1193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46" name="Google Shape;1246;p74"/>
          <p:cNvSpPr/>
          <p:nvPr/>
        </p:nvSpPr>
        <p:spPr>
          <a:xfrm>
            <a:off x="4435200" y="337140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16168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1525" tIns="83625" rIns="111525" bIns="1115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9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47" name="Google Shape;1247;p74"/>
          <p:cNvSpPr/>
          <p:nvPr/>
        </p:nvSpPr>
        <p:spPr>
          <a:xfrm>
            <a:off x="4435200" y="337145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ABB0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5750" tIns="55750" rIns="55750" bIns="557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74"/>
          <p:cNvSpPr txBox="1"/>
          <p:nvPr/>
        </p:nvSpPr>
        <p:spPr>
          <a:xfrm>
            <a:off x="4518138" y="3473700"/>
            <a:ext cx="36264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750" tIns="55750" rIns="55750" bIns="557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46" dirty="0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Neugierig bleiben und hinterfragen!</a:t>
            </a:r>
            <a:endParaRPr sz="1646" dirty="0">
              <a:solidFill>
                <a:srgbClr val="21212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3E01DBF-F4E7-7FEF-7FE2-5B987C4A8D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265" b="3698"/>
          <a:stretch>
            <a:fillRect/>
          </a:stretch>
        </p:blipFill>
        <p:spPr>
          <a:xfrm>
            <a:off x="1652076" y="1462950"/>
            <a:ext cx="1477875" cy="1188000"/>
          </a:xfrm>
          <a:prstGeom prst="rect">
            <a:avLst/>
          </a:prstGeom>
        </p:spPr>
      </p:pic>
      <p:sp>
        <p:nvSpPr>
          <p:cNvPr id="1266" name="Google Shape;1266;p76"/>
          <p:cNvSpPr/>
          <p:nvPr/>
        </p:nvSpPr>
        <p:spPr>
          <a:xfrm>
            <a:off x="4352301" y="3452239"/>
            <a:ext cx="41442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67" name="Google Shape;1267;p76"/>
          <p:cNvSpPr/>
          <p:nvPr/>
        </p:nvSpPr>
        <p:spPr>
          <a:xfrm>
            <a:off x="4352300" y="2348938"/>
            <a:ext cx="29298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68" name="Google Shape;1268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2386" y="2348963"/>
            <a:ext cx="2930094" cy="1012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9" name="Google Shape;1269;p76"/>
          <p:cNvPicPr preferRelativeResize="0"/>
          <p:nvPr/>
        </p:nvPicPr>
        <p:blipFill rotWithShape="1">
          <a:blip r:embed="rId5">
            <a:alphaModFix/>
          </a:blip>
          <a:srcRect l="67661"/>
          <a:stretch/>
        </p:blipFill>
        <p:spPr>
          <a:xfrm>
            <a:off x="7053914" y="3452339"/>
            <a:ext cx="1442673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76"/>
          <p:cNvSpPr txBox="1"/>
          <p:nvPr/>
        </p:nvSpPr>
        <p:spPr>
          <a:xfrm>
            <a:off x="4631141" y="2355946"/>
            <a:ext cx="2334900" cy="1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1" name="Google Shape;1271;p76"/>
          <p:cNvPicPr preferRelativeResize="0"/>
          <p:nvPr/>
        </p:nvPicPr>
        <p:blipFill rotWithShape="1">
          <a:blip r:embed="rId5">
            <a:alphaModFix/>
          </a:blip>
          <a:srcRect r="39180"/>
          <a:stretch/>
        </p:blipFill>
        <p:spPr>
          <a:xfrm>
            <a:off x="4352304" y="3452414"/>
            <a:ext cx="2713349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76"/>
          <p:cNvSpPr txBox="1"/>
          <p:nvPr/>
        </p:nvSpPr>
        <p:spPr>
          <a:xfrm>
            <a:off x="4352300" y="3478267"/>
            <a:ext cx="4144200" cy="8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73" name="Google Shape;1273;p76"/>
          <p:cNvSpPr/>
          <p:nvPr/>
        </p:nvSpPr>
        <p:spPr>
          <a:xfrm>
            <a:off x="540732" y="456075"/>
            <a:ext cx="4587300" cy="1041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894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62175" tIns="121625" rIns="162175" bIns="1621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86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74" name="Google Shape;1274;p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719" y="456104"/>
            <a:ext cx="4587320" cy="1041555"/>
          </a:xfrm>
          <a:prstGeom prst="rect">
            <a:avLst/>
          </a:prstGeom>
          <a:noFill/>
          <a:ln>
            <a:noFill/>
          </a:ln>
        </p:spPr>
      </p:pic>
      <p:sp>
        <p:nvSpPr>
          <p:cNvPr id="1275" name="Google Shape;1275;p76"/>
          <p:cNvSpPr txBox="1"/>
          <p:nvPr/>
        </p:nvSpPr>
        <p:spPr>
          <a:xfrm>
            <a:off x="866673" y="544091"/>
            <a:ext cx="3935400" cy="83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76"/>
              <a:buFont typeface="Arial"/>
              <a:buNone/>
            </a:pPr>
            <a:r>
              <a:rPr lang="en" sz="4900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Gut gemacht!</a:t>
            </a:r>
            <a:endParaRPr sz="4900">
              <a:solidFill>
                <a:schemeClr val="accent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6" name="Google Shape;1276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650" y="135224"/>
            <a:ext cx="946050" cy="9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75250" y="2996944"/>
            <a:ext cx="946050" cy="94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76"/>
          <p:cNvSpPr txBox="1"/>
          <p:nvPr/>
        </p:nvSpPr>
        <p:spPr>
          <a:xfrm>
            <a:off x="1020683" y="2650758"/>
            <a:ext cx="2533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Jetzt bist du ein…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07B1FA-6328-CF68-D4C3-AB1F4375B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547" y="1181271"/>
            <a:ext cx="4052050" cy="1673294"/>
          </a:xfrm>
          <a:prstGeom prst="rect">
            <a:avLst/>
          </a:prstGeom>
        </p:spPr>
      </p:pic>
      <p:sp>
        <p:nvSpPr>
          <p:cNvPr id="1283" name="Google Shape;1283;p77"/>
          <p:cNvSpPr/>
          <p:nvPr/>
        </p:nvSpPr>
        <p:spPr>
          <a:xfrm>
            <a:off x="4906500" y="2300844"/>
            <a:ext cx="2769000" cy="1155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86" name="Google Shape;1286;p77"/>
          <p:cNvSpPr/>
          <p:nvPr/>
        </p:nvSpPr>
        <p:spPr>
          <a:xfrm>
            <a:off x="4914521" y="2895250"/>
            <a:ext cx="352500" cy="9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77"/>
          <p:cNvSpPr/>
          <p:nvPr/>
        </p:nvSpPr>
        <p:spPr>
          <a:xfrm>
            <a:off x="4904188" y="2288106"/>
            <a:ext cx="2773620" cy="1180480"/>
          </a:xfrm>
          <a:custGeom>
            <a:avLst/>
            <a:gdLst/>
            <a:ahLst/>
            <a:cxnLst/>
            <a:rect l="l" t="t" r="r" b="b"/>
            <a:pathLst>
              <a:path w="5519642" h="2349214" extrusionOk="0">
                <a:moveTo>
                  <a:pt x="4343496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4343496" y="0"/>
                </a:lnTo>
                <a:cubicBezTo>
                  <a:pt x="4992053" y="0"/>
                  <a:pt x="5519642" y="526878"/>
                  <a:pt x="5519642" y="1174560"/>
                </a:cubicBezTo>
                <a:cubicBezTo>
                  <a:pt x="5519642" y="1822242"/>
                  <a:pt x="4992053" y="2349120"/>
                  <a:pt x="4343496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4343496" y="2320583"/>
                </a:lnTo>
                <a:cubicBezTo>
                  <a:pt x="4976241" y="2320583"/>
                  <a:pt x="5491067" y="1806452"/>
                  <a:pt x="5491067" y="1174560"/>
                </a:cubicBezTo>
                <a:cubicBezTo>
                  <a:pt x="5491067" y="542668"/>
                  <a:pt x="4976337" y="28536"/>
                  <a:pt x="4343496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p77"/>
          <p:cNvSpPr txBox="1"/>
          <p:nvPr/>
        </p:nvSpPr>
        <p:spPr>
          <a:xfrm>
            <a:off x="5193747" y="2211363"/>
            <a:ext cx="219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Dank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96" name="Google Shape;1296;p77"/>
          <p:cNvSpPr/>
          <p:nvPr/>
        </p:nvSpPr>
        <p:spPr>
          <a:xfrm>
            <a:off x="1069975" y="1112125"/>
            <a:ext cx="34110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97" name="Google Shape;1297;p77"/>
          <p:cNvSpPr/>
          <p:nvPr/>
        </p:nvSpPr>
        <p:spPr>
          <a:xfrm>
            <a:off x="1547275" y="1407725"/>
            <a:ext cx="27690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77"/>
          <p:cNvSpPr/>
          <p:nvPr/>
        </p:nvSpPr>
        <p:spPr>
          <a:xfrm>
            <a:off x="1069985" y="1103803"/>
            <a:ext cx="3424942" cy="1180480"/>
          </a:xfrm>
          <a:custGeom>
            <a:avLst/>
            <a:gdLst/>
            <a:ahLst/>
            <a:cxnLst/>
            <a:rect l="l" t="t" r="r" b="b"/>
            <a:pathLst>
              <a:path w="6815804" h="2349214" extrusionOk="0">
                <a:moveTo>
                  <a:pt x="5639658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5639658" y="0"/>
                </a:lnTo>
                <a:cubicBezTo>
                  <a:pt x="6288215" y="0"/>
                  <a:pt x="6815805" y="526878"/>
                  <a:pt x="6815805" y="1174560"/>
                </a:cubicBezTo>
                <a:cubicBezTo>
                  <a:pt x="6815805" y="1822242"/>
                  <a:pt x="6288215" y="2349120"/>
                  <a:pt x="5639658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5639658" y="2320583"/>
                </a:lnTo>
                <a:cubicBezTo>
                  <a:pt x="6272403" y="2320583"/>
                  <a:pt x="6787230" y="1806452"/>
                  <a:pt x="6787230" y="1174560"/>
                </a:cubicBezTo>
                <a:cubicBezTo>
                  <a:pt x="6787230" y="542668"/>
                  <a:pt x="6272403" y="28536"/>
                  <a:pt x="5639658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77"/>
          <p:cNvSpPr txBox="1"/>
          <p:nvPr/>
        </p:nvSpPr>
        <p:spPr>
          <a:xfrm>
            <a:off x="1276832" y="1066425"/>
            <a:ext cx="300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Vielen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" name="Grafik 1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31C9FC7C-756C-7B92-4663-6DAEB83D0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116" y="3437490"/>
            <a:ext cx="1481316" cy="649281"/>
          </a:xfrm>
          <a:prstGeom prst="rect">
            <a:avLst/>
          </a:prstGeom>
        </p:spPr>
      </p:pic>
      <p:pic>
        <p:nvPicPr>
          <p:cNvPr id="4" name="Grafik 3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3BCB13F4-7665-8AFD-AAE7-1293D6252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90" y="3560291"/>
            <a:ext cx="1147265" cy="476381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2986FA4-DCDF-3438-1E84-3EA1D0DC97F0}"/>
              </a:ext>
            </a:extLst>
          </p:cNvPr>
          <p:cNvGrpSpPr/>
          <p:nvPr/>
        </p:nvGrpSpPr>
        <p:grpSpPr>
          <a:xfrm>
            <a:off x="613426" y="4217366"/>
            <a:ext cx="1076492" cy="230918"/>
            <a:chOff x="613426" y="4187840"/>
            <a:chExt cx="1076492" cy="230918"/>
          </a:xfrm>
        </p:grpSpPr>
        <p:sp>
          <p:nvSpPr>
            <p:cNvPr id="5" name="Google Shape;1278;p76">
              <a:extLst>
                <a:ext uri="{FF2B5EF4-FFF2-40B4-BE49-F238E27FC236}">
                  <a16:creationId xmlns:a16="http://schemas.microsoft.com/office/drawing/2014/main" id="{BF86C3FC-81D1-0C71-040A-EB836DDCD302}"/>
                </a:ext>
              </a:extLst>
            </p:cNvPr>
            <p:cNvSpPr txBox="1"/>
            <p:nvPr/>
          </p:nvSpPr>
          <p:spPr>
            <a:xfrm>
              <a:off x="613426" y="4234275"/>
              <a:ext cx="793893" cy="138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800" dirty="0">
                  <a:solidFill>
                    <a:schemeClr val="dk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Eine Initiative von</a:t>
              </a:r>
              <a:endParaRPr sz="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01E53E4-B4D2-2F49-3062-4488346C0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9000" y="4187840"/>
              <a:ext cx="230918" cy="2309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25">
          <a:extLst>
            <a:ext uri="{FF2B5EF4-FFF2-40B4-BE49-F238E27FC236}">
              <a16:creationId xmlns:a16="http://schemas.microsoft.com/office/drawing/2014/main" id="{3FFB26DE-B6B7-8336-352A-50109A975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4">
            <a:extLst>
              <a:ext uri="{FF2B5EF4-FFF2-40B4-BE49-F238E27FC236}">
                <a16:creationId xmlns:a16="http://schemas.microsoft.com/office/drawing/2014/main" id="{257D45B3-F36E-24AB-6C64-F5C7A3EF9808}"/>
              </a:ext>
            </a:extLst>
          </p:cNvPr>
          <p:cNvSpPr/>
          <p:nvPr/>
        </p:nvSpPr>
        <p:spPr>
          <a:xfrm>
            <a:off x="4941350" y="565100"/>
            <a:ext cx="3219900" cy="3548100"/>
          </a:xfrm>
          <a:prstGeom prst="roundRect">
            <a:avLst>
              <a:gd name="adj" fmla="val 1666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902" r="-5902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628" name="Google Shape;628;p34">
            <a:extLst>
              <a:ext uri="{FF2B5EF4-FFF2-40B4-BE49-F238E27FC236}">
                <a16:creationId xmlns:a16="http://schemas.microsoft.com/office/drawing/2014/main" id="{149F25C9-F2E4-F147-9AFB-D9090B0C84A4}"/>
              </a:ext>
            </a:extLst>
          </p:cNvPr>
          <p:cNvGrpSpPr/>
          <p:nvPr/>
        </p:nvGrpSpPr>
        <p:grpSpPr>
          <a:xfrm>
            <a:off x="6717926" y="3366050"/>
            <a:ext cx="2143800" cy="1379100"/>
            <a:chOff x="5244675" y="3379675"/>
            <a:chExt cx="2143800" cy="1379100"/>
          </a:xfrm>
        </p:grpSpPr>
        <p:sp>
          <p:nvSpPr>
            <p:cNvPr id="629" name="Google Shape;629;p34">
              <a:extLst>
                <a:ext uri="{FF2B5EF4-FFF2-40B4-BE49-F238E27FC236}">
                  <a16:creationId xmlns:a16="http://schemas.microsoft.com/office/drawing/2014/main" id="{E188178A-618D-266E-A6CE-F688FD48FBA8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630" name="Google Shape;630;p34">
              <a:extLst>
                <a:ext uri="{FF2B5EF4-FFF2-40B4-BE49-F238E27FC236}">
                  <a16:creationId xmlns:a16="http://schemas.microsoft.com/office/drawing/2014/main" id="{9258B61B-9568-4DC6-3BC8-C9BA71EED3CF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1" name="Google Shape;631;p34">
              <a:extLst>
                <a:ext uri="{FF2B5EF4-FFF2-40B4-BE49-F238E27FC236}">
                  <a16:creationId xmlns:a16="http://schemas.microsoft.com/office/drawing/2014/main" id="{52AD07D7-6721-5325-85E2-3826E796EE7A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32" name="Google Shape;632;p34">
              <a:extLst>
                <a:ext uri="{FF2B5EF4-FFF2-40B4-BE49-F238E27FC236}">
                  <a16:creationId xmlns:a16="http://schemas.microsoft.com/office/drawing/2014/main" id="{02B9AA07-BEAF-3EC7-90F1-93D235696F4E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4">
              <a:extLst>
                <a:ext uri="{FF2B5EF4-FFF2-40B4-BE49-F238E27FC236}">
                  <a16:creationId xmlns:a16="http://schemas.microsoft.com/office/drawing/2014/main" id="{1F0E6ABC-E96C-B826-56AD-FC5E080C12D2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4">
              <a:extLst>
                <a:ext uri="{FF2B5EF4-FFF2-40B4-BE49-F238E27FC236}">
                  <a16:creationId xmlns:a16="http://schemas.microsoft.com/office/drawing/2014/main" id="{1F884548-D97F-6FA8-07A0-4198D614637C}"/>
                </a:ext>
              </a:extLst>
            </p:cNvPr>
            <p:cNvSpPr txBox="1"/>
            <p:nvPr/>
          </p:nvSpPr>
          <p:spPr>
            <a:xfrm>
              <a:off x="5532140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35" name="Google Shape;635;p34">
              <a:extLst>
                <a:ext uri="{FF2B5EF4-FFF2-40B4-BE49-F238E27FC236}">
                  <a16:creationId xmlns:a16="http://schemas.microsoft.com/office/drawing/2014/main" id="{767097B3-FBEF-6154-C07B-6B54179B9E49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639" name="Google Shape;639;p34">
            <a:extLst>
              <a:ext uri="{FF2B5EF4-FFF2-40B4-BE49-F238E27FC236}">
                <a16:creationId xmlns:a16="http://schemas.microsoft.com/office/drawing/2014/main" id="{16D1E56B-17DC-FFBD-C521-B9115F4456FE}"/>
              </a:ext>
            </a:extLst>
          </p:cNvPr>
          <p:cNvGrpSpPr/>
          <p:nvPr/>
        </p:nvGrpSpPr>
        <p:grpSpPr>
          <a:xfrm>
            <a:off x="6717926" y="3366050"/>
            <a:ext cx="2143800" cy="1379100"/>
            <a:chOff x="5473275" y="2617675"/>
            <a:chExt cx="2143800" cy="1379100"/>
          </a:xfrm>
        </p:grpSpPr>
        <p:sp>
          <p:nvSpPr>
            <p:cNvPr id="640" name="Google Shape;640;p34">
              <a:extLst>
                <a:ext uri="{FF2B5EF4-FFF2-40B4-BE49-F238E27FC236}">
                  <a16:creationId xmlns:a16="http://schemas.microsoft.com/office/drawing/2014/main" id="{093E9C32-E6CF-9069-41FB-72B889812801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641" name="Google Shape;641;p34">
              <a:extLst>
                <a:ext uri="{FF2B5EF4-FFF2-40B4-BE49-F238E27FC236}">
                  <a16:creationId xmlns:a16="http://schemas.microsoft.com/office/drawing/2014/main" id="{0B82B9BB-D5E4-E154-85A0-261F343AD52E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2" name="Google Shape;642;p34">
              <a:extLst>
                <a:ext uri="{FF2B5EF4-FFF2-40B4-BE49-F238E27FC236}">
                  <a16:creationId xmlns:a16="http://schemas.microsoft.com/office/drawing/2014/main" id="{CE2033AC-9913-994C-6DB3-FB0DA6D14673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4">
              <a:extLst>
                <a:ext uri="{FF2B5EF4-FFF2-40B4-BE49-F238E27FC236}">
                  <a16:creationId xmlns:a16="http://schemas.microsoft.com/office/drawing/2014/main" id="{694CCFB5-7C6F-DF0C-DE52-CE311634BBC3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4">
              <a:extLst>
                <a:ext uri="{FF2B5EF4-FFF2-40B4-BE49-F238E27FC236}">
                  <a16:creationId xmlns:a16="http://schemas.microsoft.com/office/drawing/2014/main" id="{7D26C934-2223-8E70-3AB1-3065056B228A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45" name="Google Shape;645;p34">
              <a:extLst>
                <a:ext uri="{FF2B5EF4-FFF2-40B4-BE49-F238E27FC236}">
                  <a16:creationId xmlns:a16="http://schemas.microsoft.com/office/drawing/2014/main" id="{F7F023A5-0129-5CA2-C91C-DC67E1958AC4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646" name="Google Shape;646;p34">
              <a:extLst>
                <a:ext uri="{FF2B5EF4-FFF2-40B4-BE49-F238E27FC236}">
                  <a16:creationId xmlns:a16="http://schemas.microsoft.com/office/drawing/2014/main" id="{FF2E44D0-78B6-6B0E-E012-C45F7FF39D0A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4">
              <a:extLst>
                <a:ext uri="{FF2B5EF4-FFF2-40B4-BE49-F238E27FC236}">
                  <a16:creationId xmlns:a16="http://schemas.microsoft.com/office/drawing/2014/main" id="{B1A67AA2-BA5D-B0E4-03B8-163F6051CED9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166064DB-8F5E-0691-809D-80E46C1D386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3" name="Google Shape;604;p33">
            <a:extLst>
              <a:ext uri="{FF2B5EF4-FFF2-40B4-BE49-F238E27FC236}">
                <a16:creationId xmlns:a16="http://schemas.microsoft.com/office/drawing/2014/main" id="{26C752A0-DD17-D01D-31E3-3D682B8C133A}"/>
              </a:ext>
            </a:extLst>
          </p:cNvPr>
          <p:cNvSpPr/>
          <p:nvPr/>
        </p:nvSpPr>
        <p:spPr>
          <a:xfrm>
            <a:off x="588100" y="1668850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605;p33">
            <a:extLst>
              <a:ext uri="{FF2B5EF4-FFF2-40B4-BE49-F238E27FC236}">
                <a16:creationId xmlns:a16="http://schemas.microsoft.com/office/drawing/2014/main" id="{3A1AD957-E391-7196-30D6-289C1F2FBF61}"/>
              </a:ext>
            </a:extLst>
          </p:cNvPr>
          <p:cNvSpPr txBox="1"/>
          <p:nvPr/>
        </p:nvSpPr>
        <p:spPr>
          <a:xfrm>
            <a:off x="823525" y="1772275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r>
              <a:rPr lang="en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timmt das?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Google Shape;648;p34">
            <a:extLst>
              <a:ext uri="{FF2B5EF4-FFF2-40B4-BE49-F238E27FC236}">
                <a16:creationId xmlns:a16="http://schemas.microsoft.com/office/drawing/2014/main" id="{715BE55D-5D09-196D-F2DE-3023C06D8DD2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649;p34">
            <a:extLst>
              <a:ext uri="{FF2B5EF4-FFF2-40B4-BE49-F238E27FC236}">
                <a16:creationId xmlns:a16="http://schemas.microsoft.com/office/drawing/2014/main" id="{EBC70FA1-B334-2866-3D85-CC872F6FAFE3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6277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25">
          <a:extLst>
            <a:ext uri="{FF2B5EF4-FFF2-40B4-BE49-F238E27FC236}">
              <a16:creationId xmlns:a16="http://schemas.microsoft.com/office/drawing/2014/main" id="{1C301DCD-62FF-B053-9F3C-88FE84D36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eispiel_Loewe">
            <a:hlinkClick r:id="" action="ppaction://media"/>
            <a:extLst>
              <a:ext uri="{FF2B5EF4-FFF2-40B4-BE49-F238E27FC236}">
                <a16:creationId xmlns:a16="http://schemas.microsoft.com/office/drawing/2014/main" id="{F32F82FA-C5EC-66BE-A9ED-6F6F2C6327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55247" y="305550"/>
            <a:ext cx="2264400" cy="4212000"/>
          </a:xfrm>
          <a:prstGeom prst="roundRect">
            <a:avLst/>
          </a:prstGeom>
          <a:ln w="19050">
            <a:solidFill>
              <a:schemeClr val="tx1"/>
            </a:solidFill>
          </a:ln>
          <a:effectLst>
            <a:outerShdw dist="190500" dir="8220000" algn="ctr" rotWithShape="0">
              <a:srgbClr val="000000">
                <a:alpha val="20000"/>
              </a:srgbClr>
            </a:outerShdw>
          </a:effectLst>
        </p:spPr>
      </p:pic>
      <p:grpSp>
        <p:nvGrpSpPr>
          <p:cNvPr id="3" name="Google Shape;628;p34">
            <a:extLst>
              <a:ext uri="{FF2B5EF4-FFF2-40B4-BE49-F238E27FC236}">
                <a16:creationId xmlns:a16="http://schemas.microsoft.com/office/drawing/2014/main" id="{EA31711E-781D-D9A8-4564-771C7BEC845E}"/>
              </a:ext>
            </a:extLst>
          </p:cNvPr>
          <p:cNvGrpSpPr/>
          <p:nvPr/>
        </p:nvGrpSpPr>
        <p:grpSpPr>
          <a:xfrm>
            <a:off x="6717926" y="3366050"/>
            <a:ext cx="2143800" cy="1379100"/>
            <a:chOff x="5244675" y="3379675"/>
            <a:chExt cx="2143800" cy="1379100"/>
          </a:xfrm>
        </p:grpSpPr>
        <p:sp>
          <p:nvSpPr>
            <p:cNvPr id="4" name="Google Shape;629;p34">
              <a:extLst>
                <a:ext uri="{FF2B5EF4-FFF2-40B4-BE49-F238E27FC236}">
                  <a16:creationId xmlns:a16="http://schemas.microsoft.com/office/drawing/2014/main" id="{4D01F921-194C-F86C-935C-95754E13C9B1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5" name="Google Shape;630;p34">
              <a:extLst>
                <a:ext uri="{FF2B5EF4-FFF2-40B4-BE49-F238E27FC236}">
                  <a16:creationId xmlns:a16="http://schemas.microsoft.com/office/drawing/2014/main" id="{CAC0E8CA-77C9-FFAE-4927-BB3D357004C6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631;p34">
              <a:extLst>
                <a:ext uri="{FF2B5EF4-FFF2-40B4-BE49-F238E27FC236}">
                  <a16:creationId xmlns:a16="http://schemas.microsoft.com/office/drawing/2014/main" id="{ADC971EF-FE2D-C9FB-B960-4D8FC48F4D39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7" name="Google Shape;632;p34">
              <a:extLst>
                <a:ext uri="{FF2B5EF4-FFF2-40B4-BE49-F238E27FC236}">
                  <a16:creationId xmlns:a16="http://schemas.microsoft.com/office/drawing/2014/main" id="{7F1C58D8-2562-2D39-63D6-5620770F7BDC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33;p34">
              <a:extLst>
                <a:ext uri="{FF2B5EF4-FFF2-40B4-BE49-F238E27FC236}">
                  <a16:creationId xmlns:a16="http://schemas.microsoft.com/office/drawing/2014/main" id="{FF676289-7D4E-1EFB-DDE8-C4FFB80A7A43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34;p34">
              <a:extLst>
                <a:ext uri="{FF2B5EF4-FFF2-40B4-BE49-F238E27FC236}">
                  <a16:creationId xmlns:a16="http://schemas.microsoft.com/office/drawing/2014/main" id="{B2F2E3AD-86D2-9517-A284-67EEAA1C794D}"/>
                </a:ext>
              </a:extLst>
            </p:cNvPr>
            <p:cNvSpPr txBox="1"/>
            <p:nvPr/>
          </p:nvSpPr>
          <p:spPr>
            <a:xfrm>
              <a:off x="5532140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" name="Google Shape;635;p34">
              <a:extLst>
                <a:ext uri="{FF2B5EF4-FFF2-40B4-BE49-F238E27FC236}">
                  <a16:creationId xmlns:a16="http://schemas.microsoft.com/office/drawing/2014/main" id="{7AEAF3F9-BC8C-4B06-88F2-35C7927C755F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1" name="Google Shape;639;p34">
            <a:extLst>
              <a:ext uri="{FF2B5EF4-FFF2-40B4-BE49-F238E27FC236}">
                <a16:creationId xmlns:a16="http://schemas.microsoft.com/office/drawing/2014/main" id="{01964A00-FD21-12C0-BFDE-017A5862029C}"/>
              </a:ext>
            </a:extLst>
          </p:cNvPr>
          <p:cNvGrpSpPr/>
          <p:nvPr/>
        </p:nvGrpSpPr>
        <p:grpSpPr>
          <a:xfrm>
            <a:off x="6717826" y="3366050"/>
            <a:ext cx="2143800" cy="1379100"/>
            <a:chOff x="5473275" y="2617675"/>
            <a:chExt cx="2143800" cy="1379100"/>
          </a:xfrm>
        </p:grpSpPr>
        <p:sp>
          <p:nvSpPr>
            <p:cNvPr id="12" name="Google Shape;640;p34">
              <a:extLst>
                <a:ext uri="{FF2B5EF4-FFF2-40B4-BE49-F238E27FC236}">
                  <a16:creationId xmlns:a16="http://schemas.microsoft.com/office/drawing/2014/main" id="{2F84BA4E-49B5-47FE-2C2C-9E7FBF0B8985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3" name="Google Shape;641;p34">
              <a:extLst>
                <a:ext uri="{FF2B5EF4-FFF2-40B4-BE49-F238E27FC236}">
                  <a16:creationId xmlns:a16="http://schemas.microsoft.com/office/drawing/2014/main" id="{B13AE90E-C203-FF06-5365-330D94F985D4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" name="Google Shape;642;p34">
              <a:extLst>
                <a:ext uri="{FF2B5EF4-FFF2-40B4-BE49-F238E27FC236}">
                  <a16:creationId xmlns:a16="http://schemas.microsoft.com/office/drawing/2014/main" id="{77768AAF-0A0C-6A7F-8FD8-CACEFB173BDD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43;p34">
              <a:extLst>
                <a:ext uri="{FF2B5EF4-FFF2-40B4-BE49-F238E27FC236}">
                  <a16:creationId xmlns:a16="http://schemas.microsoft.com/office/drawing/2014/main" id="{B732E671-A5CE-8D13-379C-D90A3BEE04F4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44;p34">
              <a:extLst>
                <a:ext uri="{FF2B5EF4-FFF2-40B4-BE49-F238E27FC236}">
                  <a16:creationId xmlns:a16="http://schemas.microsoft.com/office/drawing/2014/main" id="{BAB035B6-958D-96F5-9757-62AE2C8D9258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7" name="Google Shape;645;p34">
              <a:extLst>
                <a:ext uri="{FF2B5EF4-FFF2-40B4-BE49-F238E27FC236}">
                  <a16:creationId xmlns:a16="http://schemas.microsoft.com/office/drawing/2014/main" id="{815C3AF9-92DA-E717-F9F8-E7A6BFC3F3F5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8" name="Google Shape;646;p34">
              <a:extLst>
                <a:ext uri="{FF2B5EF4-FFF2-40B4-BE49-F238E27FC236}">
                  <a16:creationId xmlns:a16="http://schemas.microsoft.com/office/drawing/2014/main" id="{F0ACA20D-E5A8-9972-C667-39E9B0940F53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47;p34">
              <a:extLst>
                <a:ext uri="{FF2B5EF4-FFF2-40B4-BE49-F238E27FC236}">
                  <a16:creationId xmlns:a16="http://schemas.microsoft.com/office/drawing/2014/main" id="{BC964EEA-9AEB-AFAF-87FD-DAE19A790212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FDFDABCF-EAFD-F21A-1C19-6C693DFC662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21" name="Google Shape;637;p34">
            <a:extLst>
              <a:ext uri="{FF2B5EF4-FFF2-40B4-BE49-F238E27FC236}">
                <a16:creationId xmlns:a16="http://schemas.microsoft.com/office/drawing/2014/main" id="{2569DD88-802D-6D9C-FB66-21223D56B782}"/>
              </a:ext>
            </a:extLst>
          </p:cNvPr>
          <p:cNvSpPr/>
          <p:nvPr/>
        </p:nvSpPr>
        <p:spPr>
          <a:xfrm>
            <a:off x="592150" y="1668850"/>
            <a:ext cx="160241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638;p34">
            <a:extLst>
              <a:ext uri="{FF2B5EF4-FFF2-40B4-BE49-F238E27FC236}">
                <a16:creationId xmlns:a16="http://schemas.microsoft.com/office/drawing/2014/main" id="{C6D57D94-DEBC-A6D1-10E6-FFA3A0C3F709}"/>
              </a:ext>
            </a:extLst>
          </p:cNvPr>
          <p:cNvSpPr txBox="1"/>
          <p:nvPr/>
        </p:nvSpPr>
        <p:spPr>
          <a:xfrm>
            <a:off x="841750" y="1779526"/>
            <a:ext cx="1082603" cy="18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Ist das echt?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3" name="Google Shape;648;p34">
            <a:extLst>
              <a:ext uri="{FF2B5EF4-FFF2-40B4-BE49-F238E27FC236}">
                <a16:creationId xmlns:a16="http://schemas.microsoft.com/office/drawing/2014/main" id="{D0457383-49D5-DF07-91F5-7F709C4C2425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649;p34">
            <a:extLst>
              <a:ext uri="{FF2B5EF4-FFF2-40B4-BE49-F238E27FC236}">
                <a16:creationId xmlns:a16="http://schemas.microsoft.com/office/drawing/2014/main" id="{99DCDD03-39DA-8EFF-F657-D3A80C130D98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88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92">
          <a:extLst>
            <a:ext uri="{FF2B5EF4-FFF2-40B4-BE49-F238E27FC236}">
              <a16:creationId xmlns:a16="http://schemas.microsoft.com/office/drawing/2014/main" id="{B1690700-ADF6-E785-A0A8-4249BCEA2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B31D694-FB12-DC1D-68AD-E0C7270D18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593" name="Google Shape;593;p33">
            <a:extLst>
              <a:ext uri="{FF2B5EF4-FFF2-40B4-BE49-F238E27FC236}">
                <a16:creationId xmlns:a16="http://schemas.microsoft.com/office/drawing/2014/main" id="{22A24447-F245-D279-CAC3-C54A6EFBE8FD}"/>
              </a:ext>
            </a:extLst>
          </p:cNvPr>
          <p:cNvSpPr>
            <a:spLocks/>
          </p:cNvSpPr>
          <p:nvPr/>
        </p:nvSpPr>
        <p:spPr>
          <a:xfrm>
            <a:off x="4271400" y="752850"/>
            <a:ext cx="4680000" cy="3045600"/>
          </a:xfrm>
          <a:prstGeom prst="roundRect">
            <a:avLst>
              <a:gd name="adj" fmla="val 16978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5" r="-8078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96" name="Google Shape;596;p33">
            <a:extLst>
              <a:ext uri="{FF2B5EF4-FFF2-40B4-BE49-F238E27FC236}">
                <a16:creationId xmlns:a16="http://schemas.microsoft.com/office/drawing/2014/main" id="{10040DA3-AB32-67E0-56DA-0B9D8BBFA788}"/>
              </a:ext>
            </a:extLst>
          </p:cNvPr>
          <p:cNvGrpSpPr/>
          <p:nvPr/>
        </p:nvGrpSpPr>
        <p:grpSpPr>
          <a:xfrm>
            <a:off x="5103463" y="3074875"/>
            <a:ext cx="2143800" cy="1379100"/>
            <a:chOff x="5103463" y="3074875"/>
            <a:chExt cx="2143800" cy="1379100"/>
          </a:xfrm>
        </p:grpSpPr>
        <p:sp>
          <p:nvSpPr>
            <p:cNvPr id="597" name="Google Shape;597;p33">
              <a:extLst>
                <a:ext uri="{FF2B5EF4-FFF2-40B4-BE49-F238E27FC236}">
                  <a16:creationId xmlns:a16="http://schemas.microsoft.com/office/drawing/2014/main" id="{88E3ED2A-CD8D-A1C4-1512-2C75630DA68A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598" name="Google Shape;598;p33">
              <a:extLst>
                <a:ext uri="{FF2B5EF4-FFF2-40B4-BE49-F238E27FC236}">
                  <a16:creationId xmlns:a16="http://schemas.microsoft.com/office/drawing/2014/main" id="{0B7DD70C-C5F2-1149-6871-DDAC3098C0CF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9" name="Google Shape;599;p33">
              <a:extLst>
                <a:ext uri="{FF2B5EF4-FFF2-40B4-BE49-F238E27FC236}">
                  <a16:creationId xmlns:a16="http://schemas.microsoft.com/office/drawing/2014/main" id="{EA82E872-1B1B-C1D2-B19A-9684A9726F66}"/>
                </a:ext>
              </a:extLst>
            </p:cNvPr>
            <p:cNvSpPr txBox="1"/>
            <p:nvPr/>
          </p:nvSpPr>
          <p:spPr>
            <a:xfrm>
              <a:off x="5695263" y="32847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0" name="Google Shape;600;p33">
              <a:extLst>
                <a:ext uri="{FF2B5EF4-FFF2-40B4-BE49-F238E27FC236}">
                  <a16:creationId xmlns:a16="http://schemas.microsoft.com/office/drawing/2014/main" id="{E1CF6289-4C4B-5D84-16D7-AAA86F247DC1}"/>
                </a:ext>
              </a:extLst>
            </p:cNvPr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>
              <a:extLst>
                <a:ext uri="{FF2B5EF4-FFF2-40B4-BE49-F238E27FC236}">
                  <a16:creationId xmlns:a16="http://schemas.microsoft.com/office/drawing/2014/main" id="{C56096EE-7A2A-FA28-D303-36CF01562228}"/>
                </a:ext>
              </a:extLst>
            </p:cNvPr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>
              <a:extLst>
                <a:ext uri="{FF2B5EF4-FFF2-40B4-BE49-F238E27FC236}">
                  <a16:creationId xmlns:a16="http://schemas.microsoft.com/office/drawing/2014/main" id="{9DA11241-06E1-18D6-9776-2EF1A2FF06C3}"/>
                </a:ext>
              </a:extLst>
            </p:cNvPr>
            <p:cNvSpPr txBox="1"/>
            <p:nvPr/>
          </p:nvSpPr>
          <p:spPr>
            <a:xfrm>
              <a:off x="5385213" y="3321578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3" name="Google Shape;603;p33">
              <a:extLst>
                <a:ext uri="{FF2B5EF4-FFF2-40B4-BE49-F238E27FC236}">
                  <a16:creationId xmlns:a16="http://schemas.microsoft.com/office/drawing/2014/main" id="{568BCAFB-F263-8799-1A28-08B889633749}"/>
                </a:ext>
              </a:extLst>
            </p:cNvPr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20" name="Google Shape;620;p33">
            <a:extLst>
              <a:ext uri="{FF2B5EF4-FFF2-40B4-BE49-F238E27FC236}">
                <a16:creationId xmlns:a16="http://schemas.microsoft.com/office/drawing/2014/main" id="{CE1262A9-5261-F5CD-1CE4-7CD184F73A59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33">
            <a:extLst>
              <a:ext uri="{FF2B5EF4-FFF2-40B4-BE49-F238E27FC236}">
                <a16:creationId xmlns:a16="http://schemas.microsoft.com/office/drawing/2014/main" id="{D6BEB43F-267D-0624-2C6E-5D2B7259D571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713A6D4-F742-4A95-1D8B-8204289F984A}"/>
              </a:ext>
            </a:extLst>
          </p:cNvPr>
          <p:cNvGrpSpPr/>
          <p:nvPr/>
        </p:nvGrpSpPr>
        <p:grpSpPr>
          <a:xfrm>
            <a:off x="595721" y="1529230"/>
            <a:ext cx="2682900" cy="572100"/>
            <a:chOff x="592150" y="1531450"/>
            <a:chExt cx="2682900" cy="572100"/>
          </a:xfrm>
        </p:grpSpPr>
        <p:sp>
          <p:nvSpPr>
            <p:cNvPr id="3" name="Google Shape;656;p35">
              <a:extLst>
                <a:ext uri="{FF2B5EF4-FFF2-40B4-BE49-F238E27FC236}">
                  <a16:creationId xmlns:a16="http://schemas.microsoft.com/office/drawing/2014/main" id="{29B5F656-25ED-CC3F-9BF0-2609A3FFBBB0}"/>
                </a:ext>
              </a:extLst>
            </p:cNvPr>
            <p:cNvSpPr/>
            <p:nvPr/>
          </p:nvSpPr>
          <p:spPr>
            <a:xfrm>
              <a:off x="592150" y="153145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rgbClr val="FCC4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657;p35">
              <a:extLst>
                <a:ext uri="{FF2B5EF4-FFF2-40B4-BE49-F238E27FC236}">
                  <a16:creationId xmlns:a16="http://schemas.microsoft.com/office/drawing/2014/main" id="{81778400-24AA-3823-80C0-D6B25B676563}"/>
                </a:ext>
              </a:extLst>
            </p:cNvPr>
            <p:cNvSpPr txBox="1"/>
            <p:nvPr/>
          </p:nvSpPr>
          <p:spPr>
            <a:xfrm>
              <a:off x="925300" y="1685358"/>
              <a:ext cx="2016600" cy="3040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das wahr? </a:t>
              </a:r>
              <a:endParaRPr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736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F3A5A0B0-AA68-81E4-EBC5-9463E61A4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172" y="-84357"/>
            <a:ext cx="779653" cy="1304727"/>
          </a:xfrm>
          <a:prstGeom prst="rect">
            <a:avLst/>
          </a:prstGeom>
        </p:spPr>
      </p:pic>
      <p:sp>
        <p:nvSpPr>
          <p:cNvPr id="673" name="Google Shape;673;p36"/>
          <p:cNvSpPr/>
          <p:nvPr/>
        </p:nvSpPr>
        <p:spPr>
          <a:xfrm>
            <a:off x="1401125" y="1115775"/>
            <a:ext cx="63420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36"/>
          <p:cNvSpPr txBox="1"/>
          <p:nvPr/>
        </p:nvSpPr>
        <p:spPr>
          <a:xfrm>
            <a:off x="2004300" y="2772600"/>
            <a:ext cx="5135400" cy="9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Wir können es herausfinden. Zum Beispiel mit KI-Suche.</a:t>
            </a:r>
            <a:endParaRPr sz="22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76" name="Google Shape;676;p36" title="Group 2049750457.png"/>
          <p:cNvPicPr preferRelativeResize="0"/>
          <p:nvPr/>
        </p:nvPicPr>
        <p:blipFill rotWithShape="1">
          <a:blip r:embed="rId4">
            <a:alphaModFix/>
          </a:blip>
          <a:srcRect r="39889"/>
          <a:stretch/>
        </p:blipFill>
        <p:spPr>
          <a:xfrm>
            <a:off x="2532050" y="1863760"/>
            <a:ext cx="4079898" cy="57998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77" name="Google Shape;677;p36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36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4">
          <a:extLst>
            <a:ext uri="{FF2B5EF4-FFF2-40B4-BE49-F238E27FC236}">
              <a16:creationId xmlns:a16="http://schemas.microsoft.com/office/drawing/2014/main" id="{BB98486D-1A87-3746-BD4A-C01331ED6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37">
            <a:extLst>
              <a:ext uri="{FF2B5EF4-FFF2-40B4-BE49-F238E27FC236}">
                <a16:creationId xmlns:a16="http://schemas.microsoft.com/office/drawing/2014/main" id="{B7F592E4-6BDB-B7D5-111D-582199321E26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6" r="-4520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89" name="Google Shape;689;p37" title="Group 2049750457.png">
            <a:extLst>
              <a:ext uri="{FF2B5EF4-FFF2-40B4-BE49-F238E27FC236}">
                <a16:creationId xmlns:a16="http://schemas.microsoft.com/office/drawing/2014/main" id="{B2BC2D23-43CF-BC6A-5A2D-782B9A6827E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90" name="Google Shape;690;p37">
            <a:extLst>
              <a:ext uri="{FF2B5EF4-FFF2-40B4-BE49-F238E27FC236}">
                <a16:creationId xmlns:a16="http://schemas.microsoft.com/office/drawing/2014/main" id="{08A8A65F-0D6F-A5A7-9B1B-76874AE4A1B1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37">
            <a:extLst>
              <a:ext uri="{FF2B5EF4-FFF2-40B4-BE49-F238E27FC236}">
                <a16:creationId xmlns:a16="http://schemas.microsoft.com/office/drawing/2014/main" id="{91230BE3-2652-DE09-EE1C-7CF87DA96C38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86;p37">
            <a:extLst>
              <a:ext uri="{FF2B5EF4-FFF2-40B4-BE49-F238E27FC236}">
                <a16:creationId xmlns:a16="http://schemas.microsoft.com/office/drawing/2014/main" id="{1918CAFF-B0E6-BC17-90B0-3DD448FFBB34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73" r="-2773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</a:t>
            </a:r>
            <a:endParaRPr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970FBCA-41C2-403D-FC98-DB7CC67AA97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0981568">
            <a:off x="1045458" y="2292342"/>
            <a:ext cx="2664000" cy="2147278"/>
          </a:xfrm>
          <a:prstGeom prst="rect">
            <a:avLst/>
          </a:prstGeom>
        </p:spPr>
      </p:pic>
      <p:sp>
        <p:nvSpPr>
          <p:cNvPr id="4" name="Google Shape;688;p37">
            <a:extLst>
              <a:ext uri="{FF2B5EF4-FFF2-40B4-BE49-F238E27FC236}">
                <a16:creationId xmlns:a16="http://schemas.microsoft.com/office/drawing/2014/main" id="{C1AFE999-451C-B0AB-228F-85C17B111081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Behauptung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ins Suchfeld eingeben.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8677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Google Theme">
  <a:themeElements>
    <a:clrScheme name="Simple Light">
      <a:dk1>
        <a:srgbClr val="000000"/>
      </a:dk1>
      <a:lt1>
        <a:srgbClr val="FFFFFF"/>
      </a:lt1>
      <a:dk2>
        <a:srgbClr val="202124"/>
      </a:dk2>
      <a:lt2>
        <a:srgbClr val="3C4043"/>
      </a:lt2>
      <a:accent1>
        <a:srgbClr val="5F6368"/>
      </a:accent1>
      <a:accent2>
        <a:srgbClr val="9AA0A6"/>
      </a:accent2>
      <a:accent3>
        <a:srgbClr val="4285F4"/>
      </a:accent3>
      <a:accent4>
        <a:srgbClr val="EA4335"/>
      </a:accent4>
      <a:accent5>
        <a:srgbClr val="FBBC04"/>
      </a:accent5>
      <a:accent6>
        <a:srgbClr val="34A853"/>
      </a:accent6>
      <a:hlink>
        <a:srgbClr val="4285F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</Words>
  <PresentationFormat>Bildschirmpräsentation (16:9)</PresentationFormat>
  <Paragraphs>247</Paragraphs>
  <Slides>48</Slides>
  <Notes>48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5" baseType="lpstr">
      <vt:lpstr>Google Sans Text</vt:lpstr>
      <vt:lpstr>Calibri</vt:lpstr>
      <vt:lpstr>Arial</vt:lpstr>
      <vt:lpstr>Google Sans</vt:lpstr>
      <vt:lpstr>Google Sans Text Medium</vt:lpstr>
      <vt:lpstr>Google Sans Medium</vt:lpstr>
      <vt:lpstr>Google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2026-04-15T10:59:49Z</dcterms:modified>
</cp:coreProperties>
</file>